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45"/>
  </p:notesMasterIdLst>
  <p:handoutMasterIdLst>
    <p:handoutMasterId r:id="rId46"/>
  </p:handoutMasterIdLst>
  <p:sldIdLst>
    <p:sldId id="602" r:id="rId6"/>
    <p:sldId id="646" r:id="rId7"/>
    <p:sldId id="610" r:id="rId8"/>
    <p:sldId id="647" r:id="rId9"/>
    <p:sldId id="648" r:id="rId10"/>
    <p:sldId id="650" r:id="rId11"/>
    <p:sldId id="615" r:id="rId12"/>
    <p:sldId id="616" r:id="rId13"/>
    <p:sldId id="617" r:id="rId14"/>
    <p:sldId id="651" r:id="rId15"/>
    <p:sldId id="619" r:id="rId16"/>
    <p:sldId id="620" r:id="rId17"/>
    <p:sldId id="621" r:id="rId18"/>
    <p:sldId id="622" r:id="rId19"/>
    <p:sldId id="652" r:id="rId20"/>
    <p:sldId id="653" r:id="rId21"/>
    <p:sldId id="654" r:id="rId22"/>
    <p:sldId id="655" r:id="rId23"/>
    <p:sldId id="656" r:id="rId24"/>
    <p:sldId id="657" r:id="rId25"/>
    <p:sldId id="658" r:id="rId26"/>
    <p:sldId id="659" r:id="rId27"/>
    <p:sldId id="660" r:id="rId28"/>
    <p:sldId id="632" r:id="rId29"/>
    <p:sldId id="661" r:id="rId30"/>
    <p:sldId id="662" r:id="rId31"/>
    <p:sldId id="663" r:id="rId32"/>
    <p:sldId id="638" r:id="rId33"/>
    <p:sldId id="664" r:id="rId34"/>
    <p:sldId id="665" r:id="rId35"/>
    <p:sldId id="637" r:id="rId36"/>
    <p:sldId id="640" r:id="rId37"/>
    <p:sldId id="641" r:id="rId38"/>
    <p:sldId id="612" r:id="rId39"/>
    <p:sldId id="666" r:id="rId40"/>
    <p:sldId id="667" r:id="rId41"/>
    <p:sldId id="668" r:id="rId42"/>
    <p:sldId id="669" r:id="rId43"/>
    <p:sldId id="670" r:id="rId44"/>
  </p:sldIdLst>
  <p:sldSz cx="12192000" cy="6858000"/>
  <p:notesSz cx="6858000" cy="131445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Moderat JIT" pitchFamily="2" charset="0"/>
      <p:regular r:id="rId51"/>
      <p:bold r:id="rId52"/>
    </p:embeddedFont>
    <p:embeddedFont>
      <p:font typeface="ModeratJIT" pitchFamily="2" charset="0"/>
      <p:regular r:id="rId53"/>
      <p:bold r:id="rId54"/>
      <p:italic r:id="rId55"/>
      <p:boldItalic r:id="rId5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  <p:cmAuthor id="3" name="Jan Hanc" initials="JH" lastIdx="7" clrIdx="2">
    <p:extLst>
      <p:ext uri="{19B8F6BF-5375-455C-9EA6-DF929625EA0E}">
        <p15:presenceInfo xmlns:p15="http://schemas.microsoft.com/office/powerpoint/2012/main" userId="S::jan.hanc@jit.team::38ec1a13-4c1e-46a7-96fe-2094a9ecde2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FFD242"/>
    <a:srgbClr val="4A4A4A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C0C00A-BC22-6D09-F55C-476406AF4EA2}" v="9" dt="2019-11-17T09:51:27.691"/>
    <p1510:client id="{52C6704B-5AA0-4F84-B5AB-248A2A923934}" v="13" dt="2019-11-16T18:26:05.839"/>
    <p1510:client id="{BFF35FA4-B527-D147-A1FA-9AD787E7705F}" v="779" dt="2019-11-17T17:23:19.880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02"/>
    <p:restoredTop sz="94672"/>
  </p:normalViewPr>
  <p:slideViewPr>
    <p:cSldViewPr snapToGrid="0">
      <p:cViewPr>
        <p:scale>
          <a:sx n="95" d="100"/>
          <a:sy n="95" d="100"/>
        </p:scale>
        <p:origin x="872" y="101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3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handoutMaster" Target="handoutMasters/handoutMaster1.xml"/><Relationship Id="rId59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8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3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ść" userId="S::urn:spo:anon#92020a3e726445d18c0ea69998f1e6aa853782fc06fd9e83a726d1cc093d7bed::" providerId="AD" clId="Web-{52C6704B-5AA0-4F84-B5AB-248A2A923934}"/>
    <pc:docChg chg="addSld delSld modSld">
      <pc:chgData name="Gość" userId="S::urn:spo:anon#92020a3e726445d18c0ea69998f1e6aa853782fc06fd9e83a726d1cc093d7bed::" providerId="AD" clId="Web-{52C6704B-5AA0-4F84-B5AB-248A2A923934}" dt="2019-11-16T18:26:05.823" v="11" actId="20577"/>
      <pc:docMkLst>
        <pc:docMk/>
      </pc:docMkLst>
      <pc:sldChg chg="modNotes">
        <pc:chgData name="Gość" userId="S::urn:spo:anon#92020a3e726445d18c0ea69998f1e6aa853782fc06fd9e83a726d1cc093d7bed::" providerId="AD" clId="Web-{52C6704B-5AA0-4F84-B5AB-248A2A923934}" dt="2019-11-16T17:26:11.211" v="1"/>
        <pc:sldMkLst>
          <pc:docMk/>
          <pc:sldMk cId="200198753" sldId="615"/>
        </pc:sldMkLst>
      </pc:sldChg>
      <pc:sldChg chg="modSp">
        <pc:chgData name="Gość" userId="S::urn:spo:anon#92020a3e726445d18c0ea69998f1e6aa853782fc06fd9e83a726d1cc093d7bed::" providerId="AD" clId="Web-{52C6704B-5AA0-4F84-B5AB-248A2A923934}" dt="2019-11-16T18:26:05.823" v="11" actId="20577"/>
        <pc:sldMkLst>
          <pc:docMk/>
          <pc:sldMk cId="1058760472" sldId="664"/>
        </pc:sldMkLst>
        <pc:spChg chg="mod">
          <ac:chgData name="Gość" userId="S::urn:spo:anon#92020a3e726445d18c0ea69998f1e6aa853782fc06fd9e83a726d1cc093d7bed::" providerId="AD" clId="Web-{52C6704B-5AA0-4F84-B5AB-248A2A923934}" dt="2019-11-16T18:26:05.823" v="11" actId="20577"/>
          <ac:spMkLst>
            <pc:docMk/>
            <pc:sldMk cId="1058760472" sldId="664"/>
            <ac:spMk id="4" creationId="{A7BF1ED8-77B7-B540-AF59-43CD44220DA8}"/>
          </ac:spMkLst>
        </pc:spChg>
      </pc:sldChg>
      <pc:sldChg chg="new del">
        <pc:chgData name="Gość" userId="S::urn:spo:anon#92020a3e726445d18c0ea69998f1e6aa853782fc06fd9e83a726d1cc093d7bed::" providerId="AD" clId="Web-{52C6704B-5AA0-4F84-B5AB-248A2A923934}" dt="2019-11-16T18:09:24.557" v="3"/>
        <pc:sldMkLst>
          <pc:docMk/>
          <pc:sldMk cId="4134441842" sldId="670"/>
        </pc:sldMkLst>
      </pc:sldChg>
    </pc:docChg>
  </pc:docChgLst>
  <pc:docChgLst>
    <pc:chgData name="Maciej Kankowski" userId="44c35c25-349e-4349-99bb-43504e8d469d" providerId="ADAL" clId="{BFF35FA4-B527-D147-A1FA-9AD787E7705F}"/>
    <pc:docChg chg="undo redo custSel addSld delSld modSld">
      <pc:chgData name="Maciej Kankowski" userId="44c35c25-349e-4349-99bb-43504e8d469d" providerId="ADAL" clId="{BFF35FA4-B527-D147-A1FA-9AD787E7705F}" dt="2019-11-17T17:23:29.293" v="1541" actId="20577"/>
      <pc:docMkLst>
        <pc:docMk/>
      </pc:docMkLst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1583696733" sldId="602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583696733" sldId="602"/>
            <ac:spMk id="2" creationId="{40453935-F77A-074B-8573-9E462F297063}"/>
          </ac:spMkLst>
        </pc:spChg>
        <pc:spChg chg="del mod">
          <ac:chgData name="Maciej Kankowski" userId="44c35c25-349e-4349-99bb-43504e8d469d" providerId="ADAL" clId="{BFF35FA4-B527-D147-A1FA-9AD787E7705F}" dt="2019-11-14T11:34:40.155" v="71" actId="478"/>
          <ac:spMkLst>
            <pc:docMk/>
            <pc:sldMk cId="1583696733" sldId="602"/>
            <ac:spMk id="2" creationId="{9F2F13A7-21F6-7B47-AA30-BCC3B74632CE}"/>
          </ac:spMkLst>
        </pc:spChg>
        <pc:spChg chg="del">
          <ac:chgData name="Maciej Kankowski" userId="44c35c25-349e-4349-99bb-43504e8d469d" providerId="ADAL" clId="{BFF35FA4-B527-D147-A1FA-9AD787E7705F}" dt="2019-11-14T16:44:12.735" v="1270" actId="478"/>
          <ac:spMkLst>
            <pc:docMk/>
            <pc:sldMk cId="1583696733" sldId="602"/>
            <ac:spMk id="3" creationId="{D2A23E08-6DF0-3B4A-815E-BC818C5E8F20}"/>
          </ac:spMkLst>
        </pc:spChg>
        <pc:spChg chg="add del mod">
          <ac:chgData name="Maciej Kankowski" userId="44c35c25-349e-4349-99bb-43504e8d469d" providerId="ADAL" clId="{BFF35FA4-B527-D147-A1FA-9AD787E7705F}" dt="2019-11-14T11:34:42.062" v="72" actId="478"/>
          <ac:spMkLst>
            <pc:docMk/>
            <pc:sldMk cId="1583696733" sldId="602"/>
            <ac:spMk id="4" creationId="{534BF81D-FAD1-9643-90F3-4B3B6801EF06}"/>
          </ac:spMkLst>
        </pc:spChg>
        <pc:spChg chg="add del mod">
          <ac:chgData name="Maciej Kankowski" userId="44c35c25-349e-4349-99bb-43504e8d469d" providerId="ADAL" clId="{BFF35FA4-B527-D147-A1FA-9AD787E7705F}" dt="2019-11-14T11:34:42.111" v="74"/>
          <ac:spMkLst>
            <pc:docMk/>
            <pc:sldMk cId="1583696733" sldId="602"/>
            <ac:spMk id="5" creationId="{205DECB0-CE11-8342-84A7-D2D7A1EA6201}"/>
          </ac:spMkLst>
        </pc:spChg>
        <pc:spChg chg="add del mod">
          <ac:chgData name="Maciej Kankowski" userId="44c35c25-349e-4349-99bb-43504e8d469d" providerId="ADAL" clId="{BFF35FA4-B527-D147-A1FA-9AD787E7705F}" dt="2019-11-14T11:34:43.492" v="75" actId="478"/>
          <ac:spMkLst>
            <pc:docMk/>
            <pc:sldMk cId="1583696733" sldId="602"/>
            <ac:spMk id="7" creationId="{EF586399-DD83-044D-B2BB-DD74ADB4302D}"/>
          </ac:spMkLst>
        </pc:spChg>
        <pc:spChg chg="add del mod">
          <ac:chgData name="Maciej Kankowski" userId="44c35c25-349e-4349-99bb-43504e8d469d" providerId="ADAL" clId="{BFF35FA4-B527-D147-A1FA-9AD787E7705F}" dt="2019-11-14T11:35:59.464" v="98" actId="478"/>
          <ac:spMkLst>
            <pc:docMk/>
            <pc:sldMk cId="1583696733" sldId="602"/>
            <ac:spMk id="8" creationId="{6A766F2F-19E4-CE48-B2D6-060A7ADA1AC0}"/>
          </ac:spMkLst>
        </pc:spChg>
        <pc:spChg chg="add mod">
          <ac:chgData name="Maciej Kankowski" userId="44c35c25-349e-4349-99bb-43504e8d469d" providerId="ADAL" clId="{BFF35FA4-B527-D147-A1FA-9AD787E7705F}" dt="2019-11-14T11:53:09.297" v="221" actId="113"/>
          <ac:spMkLst>
            <pc:docMk/>
            <pc:sldMk cId="1583696733" sldId="602"/>
            <ac:spMk id="9" creationId="{25090815-E2E7-1C48-9A13-4CEA57E524D7}"/>
          </ac:spMkLst>
        </pc:spChg>
        <pc:spChg chg="add del">
          <ac:chgData name="Maciej Kankowski" userId="44c35c25-349e-4349-99bb-43504e8d469d" providerId="ADAL" clId="{BFF35FA4-B527-D147-A1FA-9AD787E7705F}" dt="2019-11-14T11:36:01.027" v="100"/>
          <ac:spMkLst>
            <pc:docMk/>
            <pc:sldMk cId="1583696733" sldId="602"/>
            <ac:spMk id="10" creationId="{8441626D-E63B-824E-8D94-6E39646BD71B}"/>
          </ac:spMkLst>
        </pc:spChg>
        <pc:spChg chg="add mod">
          <ac:chgData name="Maciej Kankowski" userId="44c35c25-349e-4349-99bb-43504e8d469d" providerId="ADAL" clId="{BFF35FA4-B527-D147-A1FA-9AD787E7705F}" dt="2019-11-14T11:36:45.769" v="124" actId="207"/>
          <ac:spMkLst>
            <pc:docMk/>
            <pc:sldMk cId="1583696733" sldId="602"/>
            <ac:spMk id="11" creationId="{F81EF55B-962D-CC4C-B4F0-841D9FA3E88E}"/>
          </ac:spMkLst>
        </pc:spChg>
      </pc:sldChg>
      <pc:sldChg chg="addSp delSp modSp delCm">
        <pc:chgData name="Maciej Kankowski" userId="44c35c25-349e-4349-99bb-43504e8d469d" providerId="ADAL" clId="{BFF35FA4-B527-D147-A1FA-9AD787E7705F}" dt="2019-11-15T08:45:19.303" v="1271"/>
        <pc:sldMkLst>
          <pc:docMk/>
          <pc:sldMk cId="1861566140" sldId="610"/>
        </pc:sldMkLst>
        <pc:spChg chg="add mod">
          <ac:chgData name="Maciej Kankowski" userId="44c35c25-349e-4349-99bb-43504e8d469d" providerId="ADAL" clId="{BFF35FA4-B527-D147-A1FA-9AD787E7705F}" dt="2019-11-14T11:43:18.090" v="194" actId="207"/>
          <ac:spMkLst>
            <pc:docMk/>
            <pc:sldMk cId="1861566140" sldId="610"/>
            <ac:spMk id="2" creationId="{5FC5A303-0DCB-9340-BA50-841BAE54FFCB}"/>
          </ac:spMkLst>
        </pc:spChg>
        <pc:spChg chg="del">
          <ac:chgData name="Maciej Kankowski" userId="44c35c25-349e-4349-99bb-43504e8d469d" providerId="ADAL" clId="{BFF35FA4-B527-D147-A1FA-9AD787E7705F}" dt="2019-11-14T11:43:02" v="190" actId="478"/>
          <ac:spMkLst>
            <pc:docMk/>
            <pc:sldMk cId="1861566140" sldId="610"/>
            <ac:spMk id="3" creationId="{B67B5D27-159E-4098-954A-867210CC2294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861566140" sldId="610"/>
            <ac:spMk id="3" creationId="{BD9838B4-DAA4-8D4B-87BC-EDE6709ED0A3}"/>
          </ac:spMkLst>
        </pc:spChg>
        <pc:spChg chg="add del mod">
          <ac:chgData name="Maciej Kankowski" userId="44c35c25-349e-4349-99bb-43504e8d469d" providerId="ADAL" clId="{BFF35FA4-B527-D147-A1FA-9AD787E7705F}" dt="2019-11-14T11:43:33.961" v="200" actId="478"/>
          <ac:spMkLst>
            <pc:docMk/>
            <pc:sldMk cId="1861566140" sldId="610"/>
            <ac:spMk id="6" creationId="{CCD162D0-455D-014B-9B83-B4ED4F4A4893}"/>
          </ac:spMkLst>
        </pc:spChg>
        <pc:picChg chg="del">
          <ac:chgData name="Maciej Kankowski" userId="44c35c25-349e-4349-99bb-43504e8d469d" providerId="ADAL" clId="{BFF35FA4-B527-D147-A1FA-9AD787E7705F}" dt="2019-11-14T11:43:24.345" v="195"/>
          <ac:picMkLst>
            <pc:docMk/>
            <pc:sldMk cId="1861566140" sldId="610"/>
            <ac:picMk id="4" creationId="{74797F98-10E0-4E4C-983A-33F027587BB3}"/>
          </ac:picMkLst>
        </pc:picChg>
        <pc:picChg chg="add del">
          <ac:chgData name="Maciej Kankowski" userId="44c35c25-349e-4349-99bb-43504e8d469d" providerId="ADAL" clId="{BFF35FA4-B527-D147-A1FA-9AD787E7705F}" dt="2019-11-14T11:43:29.678" v="197"/>
          <ac:picMkLst>
            <pc:docMk/>
            <pc:sldMk cId="1861566140" sldId="610"/>
            <ac:picMk id="7" creationId="{F4D8A04F-B13C-6C4C-9982-1F020BCB9449}"/>
          </ac:picMkLst>
        </pc:picChg>
        <pc:picChg chg="add del">
          <ac:chgData name="Maciej Kankowski" userId="44c35c25-349e-4349-99bb-43504e8d469d" providerId="ADAL" clId="{BFF35FA4-B527-D147-A1FA-9AD787E7705F}" dt="2019-11-14T11:43:32.907" v="199"/>
          <ac:picMkLst>
            <pc:docMk/>
            <pc:sldMk cId="1861566140" sldId="610"/>
            <ac:picMk id="8" creationId="{7863D7F1-50E1-9941-A76E-69086B4C3395}"/>
          </ac:picMkLst>
        </pc:picChg>
        <pc:picChg chg="add mod">
          <ac:chgData name="Maciej Kankowski" userId="44c35c25-349e-4349-99bb-43504e8d469d" providerId="ADAL" clId="{BFF35FA4-B527-D147-A1FA-9AD787E7705F}" dt="2019-11-14T11:51:53.346" v="203" actId="1076"/>
          <ac:picMkLst>
            <pc:docMk/>
            <pc:sldMk cId="1861566140" sldId="610"/>
            <ac:picMk id="9" creationId="{8B9D8F5E-17A4-594C-A8D4-0E9579E43EF7}"/>
          </ac:picMkLst>
        </pc:picChg>
      </pc:sldChg>
      <pc:sldChg chg="addSp delSp modSp delCm">
        <pc:chgData name="Maciej Kankowski" userId="44c35c25-349e-4349-99bb-43504e8d469d" providerId="ADAL" clId="{BFF35FA4-B527-D147-A1FA-9AD787E7705F}" dt="2019-11-15T08:45:19.303" v="1271"/>
        <pc:sldMkLst>
          <pc:docMk/>
          <pc:sldMk cId="1040010851" sldId="612"/>
        </pc:sldMkLst>
        <pc:spChg chg="add del mod">
          <ac:chgData name="Maciej Kankowski" userId="44c35c25-349e-4349-99bb-43504e8d469d" providerId="ADAL" clId="{BFF35FA4-B527-D147-A1FA-9AD787E7705F}" dt="2019-11-14T13:47:01.474" v="1000"/>
          <ac:spMkLst>
            <pc:docMk/>
            <pc:sldMk cId="1040010851" sldId="612"/>
            <ac:spMk id="2" creationId="{2A5DB6CC-3C73-624A-89FF-5D974CD9E0C7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040010851" sldId="612"/>
            <ac:spMk id="2" creationId="{6AFE49D5-4E1F-E14B-B17E-82FAC86CBD4B}"/>
          </ac:spMkLst>
        </pc:spChg>
        <pc:spChg chg="del">
          <ac:chgData name="Maciej Kankowski" userId="44c35c25-349e-4349-99bb-43504e8d469d" providerId="ADAL" clId="{BFF35FA4-B527-D147-A1FA-9AD787E7705F}" dt="2019-11-14T13:46:55.604" v="998" actId="478"/>
          <ac:spMkLst>
            <pc:docMk/>
            <pc:sldMk cId="1040010851" sldId="612"/>
            <ac:spMk id="3" creationId="{B67B5D27-159E-4098-954A-867210CC2294}"/>
          </ac:spMkLst>
        </pc:spChg>
        <pc:spChg chg="add del mod">
          <ac:chgData name="Maciej Kankowski" userId="44c35c25-349e-4349-99bb-43504e8d469d" providerId="ADAL" clId="{BFF35FA4-B527-D147-A1FA-9AD787E7705F}" dt="2019-11-14T13:47:01.474" v="1000"/>
          <ac:spMkLst>
            <pc:docMk/>
            <pc:sldMk cId="1040010851" sldId="612"/>
            <ac:spMk id="6" creationId="{198A953F-D6F0-2B44-985A-010ECACB2C93}"/>
          </ac:spMkLst>
        </pc:spChg>
        <pc:spChg chg="add mod">
          <ac:chgData name="Maciej Kankowski" userId="44c35c25-349e-4349-99bb-43504e8d469d" providerId="ADAL" clId="{BFF35FA4-B527-D147-A1FA-9AD787E7705F}" dt="2019-11-14T13:47:23.246" v="1017" actId="113"/>
          <ac:spMkLst>
            <pc:docMk/>
            <pc:sldMk cId="1040010851" sldId="612"/>
            <ac:spMk id="8" creationId="{6C89549C-D003-134B-A6A1-B6BB272D801C}"/>
          </ac:spMkLst>
        </pc:spChg>
        <pc:spChg chg="add del mod">
          <ac:chgData name="Maciej Kankowski" userId="44c35c25-349e-4349-99bb-43504e8d469d" providerId="ADAL" clId="{BFF35FA4-B527-D147-A1FA-9AD787E7705F}" dt="2019-11-14T13:47:28.070" v="1018" actId="478"/>
          <ac:spMkLst>
            <pc:docMk/>
            <pc:sldMk cId="1040010851" sldId="612"/>
            <ac:spMk id="9" creationId="{99B21B92-CE28-134B-ADD7-A9FE2BC85588}"/>
          </ac:spMkLst>
        </pc:spChg>
        <pc:spChg chg="add del mod">
          <ac:chgData name="Maciej Kankowski" userId="44c35c25-349e-4349-99bb-43504e8d469d" providerId="ADAL" clId="{BFF35FA4-B527-D147-A1FA-9AD787E7705F}" dt="2019-11-14T13:48:25.454" v="1022"/>
          <ac:spMkLst>
            <pc:docMk/>
            <pc:sldMk cId="1040010851" sldId="612"/>
            <ac:spMk id="10" creationId="{9E792AEF-31B1-6548-ACAE-1BC7DE013DE7}"/>
          </ac:spMkLst>
        </pc:spChg>
        <pc:spChg chg="add del mod">
          <ac:chgData name="Maciej Kankowski" userId="44c35c25-349e-4349-99bb-43504e8d469d" providerId="ADAL" clId="{BFF35FA4-B527-D147-A1FA-9AD787E7705F}" dt="2019-11-14T13:48:30.221" v="1023"/>
          <ac:spMkLst>
            <pc:docMk/>
            <pc:sldMk cId="1040010851" sldId="612"/>
            <ac:spMk id="11" creationId="{67486E2B-5E69-C448-A56F-2DCF037EB407}"/>
          </ac:spMkLst>
        </pc:spChg>
        <pc:picChg chg="del">
          <ac:chgData name="Maciej Kankowski" userId="44c35c25-349e-4349-99bb-43504e8d469d" providerId="ADAL" clId="{BFF35FA4-B527-D147-A1FA-9AD787E7705F}" dt="2019-11-14T13:48:15.548" v="1019" actId="478"/>
          <ac:picMkLst>
            <pc:docMk/>
            <pc:sldMk cId="1040010851" sldId="612"/>
            <ac:picMk id="4" creationId="{85AAAE9E-70F1-469C-8DF4-462DB99004C0}"/>
          </ac:picMkLst>
        </pc:picChg>
        <pc:picChg chg="del">
          <ac:chgData name="Maciej Kankowski" userId="44c35c25-349e-4349-99bb-43504e8d469d" providerId="ADAL" clId="{BFF35FA4-B527-D147-A1FA-9AD787E7705F}" dt="2019-11-14T13:48:16.572" v="1020" actId="478"/>
          <ac:picMkLst>
            <pc:docMk/>
            <pc:sldMk cId="1040010851" sldId="612"/>
            <ac:picMk id="7" creationId="{25E86909-C4E2-4877-B222-B847F774C27C}"/>
          </ac:picMkLst>
        </pc:picChg>
        <pc:picChg chg="add">
          <ac:chgData name="Maciej Kankowski" userId="44c35c25-349e-4349-99bb-43504e8d469d" providerId="ADAL" clId="{BFF35FA4-B527-D147-A1FA-9AD787E7705F}" dt="2019-11-14T13:48:25.454" v="1022"/>
          <ac:picMkLst>
            <pc:docMk/>
            <pc:sldMk cId="1040010851" sldId="612"/>
            <ac:picMk id="12" creationId="{9609A671-1FDA-7A47-8469-E01FDFCD3461}"/>
          </ac:picMkLst>
        </pc:picChg>
        <pc:picChg chg="add">
          <ac:chgData name="Maciej Kankowski" userId="44c35c25-349e-4349-99bb-43504e8d469d" providerId="ADAL" clId="{BFF35FA4-B527-D147-A1FA-9AD787E7705F}" dt="2019-11-14T13:48:30.221" v="1023"/>
          <ac:picMkLst>
            <pc:docMk/>
            <pc:sldMk cId="1040010851" sldId="612"/>
            <ac:picMk id="13" creationId="{F08DCF66-8DAC-5449-B875-2CA3F7481449}"/>
          </ac:picMkLst>
        </pc:picChg>
      </pc:sldChg>
      <pc:sldChg chg="addSp delSp modSp delCm modNotesTx">
        <pc:chgData name="Maciej Kankowski" userId="44c35c25-349e-4349-99bb-43504e8d469d" providerId="ADAL" clId="{BFF35FA4-B527-D147-A1FA-9AD787E7705F}" dt="2019-11-15T08:45:19.303" v="1271"/>
        <pc:sldMkLst>
          <pc:docMk/>
          <pc:sldMk cId="200198753" sldId="615"/>
        </pc:sldMkLst>
        <pc:spChg chg="add del mod">
          <ac:chgData name="Maciej Kankowski" userId="44c35c25-349e-4349-99bb-43504e8d469d" providerId="ADAL" clId="{BFF35FA4-B527-D147-A1FA-9AD787E7705F}" dt="2019-11-13T15:44:08.222" v="4"/>
          <ac:spMkLst>
            <pc:docMk/>
            <pc:sldMk cId="200198753" sldId="615"/>
            <ac:spMk id="2" creationId="{549EE8BE-6F44-274E-B77F-B6CB0178210D}"/>
          </ac:spMkLst>
        </pc:spChg>
        <pc:spChg chg="add mod">
          <ac:chgData name="Maciej Kankowski" userId="44c35c25-349e-4349-99bb-43504e8d469d" providerId="ADAL" clId="{BFF35FA4-B527-D147-A1FA-9AD787E7705F}" dt="2019-11-14T11:56:01.404" v="262" actId="113"/>
          <ac:spMkLst>
            <pc:docMk/>
            <pc:sldMk cId="200198753" sldId="615"/>
            <ac:spMk id="2" creationId="{68639AAE-244E-194E-8E74-0164852901D3}"/>
          </ac:spMkLst>
        </pc:spChg>
        <pc:spChg chg="add del mod">
          <ac:chgData name="Maciej Kankowski" userId="44c35c25-349e-4349-99bb-43504e8d469d" providerId="ADAL" clId="{BFF35FA4-B527-D147-A1FA-9AD787E7705F}" dt="2019-11-14T11:55:45.696" v="253" actId="478"/>
          <ac:spMkLst>
            <pc:docMk/>
            <pc:sldMk cId="200198753" sldId="615"/>
            <ac:spMk id="3" creationId="{B67B5D27-159E-4098-954A-867210CC2294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200198753" sldId="615"/>
            <ac:spMk id="3" creationId="{BEC25B4B-ACA3-AF42-8C5A-A46CC033590D}"/>
          </ac:spMkLst>
        </pc:spChg>
        <pc:spChg chg="add del mod">
          <ac:chgData name="Maciej Kankowski" userId="44c35c25-349e-4349-99bb-43504e8d469d" providerId="ADAL" clId="{BFF35FA4-B527-D147-A1FA-9AD787E7705F}" dt="2019-11-14T11:56:04.069" v="263" actId="478"/>
          <ac:spMkLst>
            <pc:docMk/>
            <pc:sldMk cId="200198753" sldId="615"/>
            <ac:spMk id="4" creationId="{104E4C02-77AB-1A43-ABFF-3918A8297060}"/>
          </ac:spMkLst>
        </pc:spChg>
        <pc:spChg chg="add del mod">
          <ac:chgData name="Maciej Kankowski" userId="44c35c25-349e-4349-99bb-43504e8d469d" providerId="ADAL" clId="{BFF35FA4-B527-D147-A1FA-9AD787E7705F}" dt="2019-11-13T15:44:08.222" v="4"/>
          <ac:spMkLst>
            <pc:docMk/>
            <pc:sldMk cId="200198753" sldId="615"/>
            <ac:spMk id="4" creationId="{A3C3F2C9-32C2-924B-A35E-49AAF31E97F1}"/>
          </ac:spMkLst>
        </pc:spChg>
        <pc:spChg chg="mod">
          <ac:chgData name="Maciej Kankowski" userId="44c35c25-349e-4349-99bb-43504e8d469d" providerId="ADAL" clId="{BFF35FA4-B527-D147-A1FA-9AD787E7705F}" dt="2019-11-14T11:56:54.378" v="271" actId="255"/>
          <ac:spMkLst>
            <pc:docMk/>
            <pc:sldMk cId="200198753" sldId="615"/>
            <ac:spMk id="7" creationId="{3725AF31-F2FE-4E77-AC33-2358C5578839}"/>
          </ac:spMkLst>
        </pc:spChg>
        <pc:spChg chg="mod">
          <ac:chgData name="Maciej Kankowski" userId="44c35c25-349e-4349-99bb-43504e8d469d" providerId="ADAL" clId="{BFF35FA4-B527-D147-A1FA-9AD787E7705F}" dt="2019-11-14T11:56:33.262" v="269" actId="1076"/>
          <ac:spMkLst>
            <pc:docMk/>
            <pc:sldMk cId="200198753" sldId="615"/>
            <ac:spMk id="8" creationId="{599C67E4-1443-40BF-978B-4C0860F7C07C}"/>
          </ac:spMkLst>
        </pc:spChg>
        <pc:picChg chg="add del mod">
          <ac:chgData name="Maciej Kankowski" userId="44c35c25-349e-4349-99bb-43504e8d469d" providerId="ADAL" clId="{BFF35FA4-B527-D147-A1FA-9AD787E7705F}" dt="2019-11-14T11:58:34.297" v="300" actId="1582"/>
          <ac:picMkLst>
            <pc:docMk/>
            <pc:sldMk cId="200198753" sldId="615"/>
            <ac:picMk id="6" creationId="{A44C9D33-A5FE-4B3C-8D83-3BEB886F29A1}"/>
          </ac:picMkLst>
        </pc:picChg>
        <pc:cxnChg chg="mod">
          <ac:chgData name="Maciej Kankowski" userId="44c35c25-349e-4349-99bb-43504e8d469d" providerId="ADAL" clId="{BFF35FA4-B527-D147-A1FA-9AD787E7705F}" dt="2019-11-14T11:56:33.262" v="269" actId="1076"/>
          <ac:cxnSpMkLst>
            <pc:docMk/>
            <pc:sldMk cId="200198753" sldId="615"/>
            <ac:cxnSpMk id="9" creationId="{74BFDD27-783E-4318-A852-6CB4BF8AF2DF}"/>
          </ac:cxnSpMkLst>
        </pc:cxnChg>
        <pc:cxnChg chg="mod">
          <ac:chgData name="Maciej Kankowski" userId="44c35c25-349e-4349-99bb-43504e8d469d" providerId="ADAL" clId="{BFF35FA4-B527-D147-A1FA-9AD787E7705F}" dt="2019-11-14T11:56:33.262" v="269" actId="1076"/>
          <ac:cxnSpMkLst>
            <pc:docMk/>
            <pc:sldMk cId="200198753" sldId="615"/>
            <ac:cxnSpMk id="10" creationId="{F892C215-0359-4413-8AB9-38C0CC512204}"/>
          </ac:cxnSpMkLst>
        </pc:cxn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3577495217" sldId="616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3577495217" sldId="616"/>
            <ac:spMk id="3" creationId="{5BF3F554-E18E-A04C-89A3-4D9F511DCD87}"/>
          </ac:spMkLst>
        </pc:spChg>
        <pc:spChg chg="del">
          <ac:chgData name="Maciej Kankowski" userId="44c35c25-349e-4349-99bb-43504e8d469d" providerId="ADAL" clId="{BFF35FA4-B527-D147-A1FA-9AD787E7705F}" dt="2019-11-14T11:57:21.909" v="275" actId="478"/>
          <ac:spMkLst>
            <pc:docMk/>
            <pc:sldMk cId="3577495217" sldId="616"/>
            <ac:spMk id="3" creationId="{B67B5D27-159E-4098-954A-867210CC2294}"/>
          </ac:spMkLst>
        </pc:spChg>
        <pc:spChg chg="add mod">
          <ac:chgData name="Maciej Kankowski" userId="44c35c25-349e-4349-99bb-43504e8d469d" providerId="ADAL" clId="{BFF35FA4-B527-D147-A1FA-9AD787E7705F}" dt="2019-11-14T11:57:38.425" v="291" actId="20577"/>
          <ac:spMkLst>
            <pc:docMk/>
            <pc:sldMk cId="3577495217" sldId="616"/>
            <ac:spMk id="4" creationId="{60E39E01-2EB9-174C-94E8-7152EA9B7DCF}"/>
          </ac:spMkLst>
        </pc:spChg>
        <pc:spChg chg="add del mod">
          <ac:chgData name="Maciej Kankowski" userId="44c35c25-349e-4349-99bb-43504e8d469d" providerId="ADAL" clId="{BFF35FA4-B527-D147-A1FA-9AD787E7705F}" dt="2019-11-14T11:57:40.594" v="292" actId="478"/>
          <ac:spMkLst>
            <pc:docMk/>
            <pc:sldMk cId="3577495217" sldId="616"/>
            <ac:spMk id="5" creationId="{20BFA11E-0A33-AA42-8F21-03DC45424F5B}"/>
          </ac:spMkLst>
        </pc:spChg>
        <pc:picChg chg="mod">
          <ac:chgData name="Maciej Kankowski" userId="44c35c25-349e-4349-99bb-43504e8d469d" providerId="ADAL" clId="{BFF35FA4-B527-D147-A1FA-9AD787E7705F}" dt="2019-11-14T11:57:51.767" v="294" actId="208"/>
          <ac:picMkLst>
            <pc:docMk/>
            <pc:sldMk cId="3577495217" sldId="616"/>
            <ac:picMk id="2" creationId="{0CAAAAC9-34BF-4095-8285-CD63AAE8F6D8}"/>
          </ac:picMkLst>
        </pc:picChg>
      </pc:sldChg>
      <pc:sldChg chg="addSp delSp modSp delCm modNotesTx">
        <pc:chgData name="Maciej Kankowski" userId="44c35c25-349e-4349-99bb-43504e8d469d" providerId="ADAL" clId="{BFF35FA4-B527-D147-A1FA-9AD787E7705F}" dt="2019-11-15T08:45:19.303" v="1271"/>
        <pc:sldMkLst>
          <pc:docMk/>
          <pc:sldMk cId="1101726468" sldId="617"/>
        </pc:sldMkLst>
        <pc:spChg chg="add mod">
          <ac:chgData name="Maciej Kankowski" userId="44c35c25-349e-4349-99bb-43504e8d469d" providerId="ADAL" clId="{BFF35FA4-B527-D147-A1FA-9AD787E7705F}" dt="2019-11-14T11:59:43.750" v="327" actId="207"/>
          <ac:spMkLst>
            <pc:docMk/>
            <pc:sldMk cId="1101726468" sldId="617"/>
            <ac:spMk id="2" creationId="{B32C39B4-A250-AD46-B887-9486539B1382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101726468" sldId="617"/>
            <ac:spMk id="3" creationId="{A77F3207-C146-8243-BC8C-A858FC6EC013}"/>
          </ac:spMkLst>
        </pc:spChg>
        <pc:spChg chg="del mod">
          <ac:chgData name="Maciej Kankowski" userId="44c35c25-349e-4349-99bb-43504e8d469d" providerId="ADAL" clId="{BFF35FA4-B527-D147-A1FA-9AD787E7705F}" dt="2019-11-14T11:59:29.159" v="316" actId="478"/>
          <ac:spMkLst>
            <pc:docMk/>
            <pc:sldMk cId="1101726468" sldId="617"/>
            <ac:spMk id="3" creationId="{B67B5D27-159E-4098-954A-867210CC2294}"/>
          </ac:spMkLst>
        </pc:spChg>
        <pc:spChg chg="add del mod">
          <ac:chgData name="Maciej Kankowski" userId="44c35c25-349e-4349-99bb-43504e8d469d" providerId="ADAL" clId="{BFF35FA4-B527-D147-A1FA-9AD787E7705F}" dt="2019-11-14T11:59:45.698" v="329" actId="478"/>
          <ac:spMkLst>
            <pc:docMk/>
            <pc:sldMk cId="1101726468" sldId="617"/>
            <ac:spMk id="5" creationId="{08CB43FC-77A4-0448-B2C0-8E6C3C215323}"/>
          </ac:spMkLst>
        </pc:spChg>
        <pc:picChg chg="mod">
          <ac:chgData name="Maciej Kankowski" userId="44c35c25-349e-4349-99bb-43504e8d469d" providerId="ADAL" clId="{BFF35FA4-B527-D147-A1FA-9AD787E7705F}" dt="2019-11-14T12:02:24.775" v="375" actId="1076"/>
          <ac:picMkLst>
            <pc:docMk/>
            <pc:sldMk cId="1101726468" sldId="617"/>
            <ac:picMk id="4" creationId="{B0D0A4CB-A552-4EB3-8527-C6CEDFE28901}"/>
          </ac:picMkLst>
        </pc:pic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613779860" sldId="619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613779860" sldId="619"/>
            <ac:spMk id="3" creationId="{65AEBEA8-2628-CD4F-8E53-7D1925DDEADF}"/>
          </ac:spMkLst>
        </pc:spChg>
        <pc:spChg chg="del">
          <ac:chgData name="Maciej Kankowski" userId="44c35c25-349e-4349-99bb-43504e8d469d" providerId="ADAL" clId="{BFF35FA4-B527-D147-A1FA-9AD787E7705F}" dt="2019-11-14T12:04:26.987" v="397" actId="478"/>
          <ac:spMkLst>
            <pc:docMk/>
            <pc:sldMk cId="613779860" sldId="619"/>
            <ac:spMk id="3" creationId="{B67B5D27-159E-4098-954A-867210CC2294}"/>
          </ac:spMkLst>
        </pc:spChg>
        <pc:spChg chg="add mod">
          <ac:chgData name="Maciej Kankowski" userId="44c35c25-349e-4349-99bb-43504e8d469d" providerId="ADAL" clId="{BFF35FA4-B527-D147-A1FA-9AD787E7705F}" dt="2019-11-14T12:04:39.340" v="411" actId="113"/>
          <ac:spMkLst>
            <pc:docMk/>
            <pc:sldMk cId="613779860" sldId="619"/>
            <ac:spMk id="4" creationId="{722FA488-CEE9-B646-8A10-12B131CDEB90}"/>
          </ac:spMkLst>
        </pc:spChg>
        <pc:spChg chg="add del mod">
          <ac:chgData name="Maciej Kankowski" userId="44c35c25-349e-4349-99bb-43504e8d469d" providerId="ADAL" clId="{BFF35FA4-B527-D147-A1FA-9AD787E7705F}" dt="2019-11-14T12:04:33.680" v="400" actId="478"/>
          <ac:spMkLst>
            <pc:docMk/>
            <pc:sldMk cId="613779860" sldId="619"/>
            <ac:spMk id="5" creationId="{34A5D7E8-AB6A-2C46-836F-0DA4B356CB08}"/>
          </ac:spMkLst>
        </pc:spChg>
        <pc:picChg chg="mod">
          <ac:chgData name="Maciej Kankowski" userId="44c35c25-349e-4349-99bb-43504e8d469d" providerId="ADAL" clId="{BFF35FA4-B527-D147-A1FA-9AD787E7705F}" dt="2019-11-14T12:04:23.319" v="396" actId="1076"/>
          <ac:picMkLst>
            <pc:docMk/>
            <pc:sldMk cId="613779860" sldId="619"/>
            <ac:picMk id="2" creationId="{426FB153-92F5-4FE6-987E-F5D49502E2B5}"/>
          </ac:picMkLst>
        </pc:pic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2180160230" sldId="620"/>
        </pc:sldMkLst>
        <pc:spChg chg="add mod">
          <ac:chgData name="Maciej Kankowski" userId="44c35c25-349e-4349-99bb-43504e8d469d" providerId="ADAL" clId="{BFF35FA4-B527-D147-A1FA-9AD787E7705F}" dt="2019-11-14T12:05:23.045" v="414"/>
          <ac:spMkLst>
            <pc:docMk/>
            <pc:sldMk cId="2180160230" sldId="620"/>
            <ac:spMk id="2" creationId="{DE3804B8-A8A6-8D4C-9BD6-86D861628CF6}"/>
          </ac:spMkLst>
        </pc:spChg>
        <pc:spChg chg="del">
          <ac:chgData name="Maciej Kankowski" userId="44c35c25-349e-4349-99bb-43504e8d469d" providerId="ADAL" clId="{BFF35FA4-B527-D147-A1FA-9AD787E7705F}" dt="2019-11-14T12:05:19.705" v="413" actId="478"/>
          <ac:spMkLst>
            <pc:docMk/>
            <pc:sldMk cId="2180160230" sldId="620"/>
            <ac:spMk id="3" creationId="{B67B5D27-159E-4098-954A-867210CC2294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2180160230" sldId="620"/>
            <ac:spMk id="3" creationId="{C4BE5932-5D09-F64F-853C-5C2AC122F7D7}"/>
          </ac:spMkLst>
        </pc:spChg>
        <pc:spChg chg="mod">
          <ac:chgData name="Maciej Kankowski" userId="44c35c25-349e-4349-99bb-43504e8d469d" providerId="ADAL" clId="{BFF35FA4-B527-D147-A1FA-9AD787E7705F}" dt="2019-11-14T12:10:54.556" v="456" actId="1076"/>
          <ac:spMkLst>
            <pc:docMk/>
            <pc:sldMk cId="2180160230" sldId="620"/>
            <ac:spMk id="4" creationId="{52418B13-2ACC-4E76-8F0B-F102C2B03123}"/>
          </ac:spMkLst>
        </pc:spChg>
        <pc:spChg chg="mod">
          <ac:chgData name="Maciej Kankowski" userId="44c35c25-349e-4349-99bb-43504e8d469d" providerId="ADAL" clId="{BFF35FA4-B527-D147-A1FA-9AD787E7705F}" dt="2019-11-14T12:10:54.556" v="456" actId="1076"/>
          <ac:spMkLst>
            <pc:docMk/>
            <pc:sldMk cId="2180160230" sldId="620"/>
            <ac:spMk id="5" creationId="{3407C217-104E-4EFD-B430-AD2385B71E76}"/>
          </ac:spMkLst>
        </pc:spChg>
        <pc:spChg chg="mod">
          <ac:chgData name="Maciej Kankowski" userId="44c35c25-349e-4349-99bb-43504e8d469d" providerId="ADAL" clId="{BFF35FA4-B527-D147-A1FA-9AD787E7705F}" dt="2019-11-14T12:10:54.556" v="456" actId="1076"/>
          <ac:spMkLst>
            <pc:docMk/>
            <pc:sldMk cId="2180160230" sldId="620"/>
            <ac:spMk id="6" creationId="{E000BD89-57B7-40FC-BAE6-FD52A204735C}"/>
          </ac:spMkLst>
        </pc:spChg>
        <pc:spChg chg="mod">
          <ac:chgData name="Maciej Kankowski" userId="44c35c25-349e-4349-99bb-43504e8d469d" providerId="ADAL" clId="{BFF35FA4-B527-D147-A1FA-9AD787E7705F}" dt="2019-11-14T12:10:54.556" v="456" actId="1076"/>
          <ac:spMkLst>
            <pc:docMk/>
            <pc:sldMk cId="2180160230" sldId="620"/>
            <ac:spMk id="7" creationId="{EB034928-9446-4B35-991E-D5CC17229365}"/>
          </ac:spMkLst>
        </pc:spChg>
        <pc:spChg chg="mod">
          <ac:chgData name="Maciej Kankowski" userId="44c35c25-349e-4349-99bb-43504e8d469d" providerId="ADAL" clId="{BFF35FA4-B527-D147-A1FA-9AD787E7705F}" dt="2019-11-14T12:11:27.136" v="459" actId="1076"/>
          <ac:spMkLst>
            <pc:docMk/>
            <pc:sldMk cId="2180160230" sldId="620"/>
            <ac:spMk id="8" creationId="{F8FD08DF-4EF9-4FDC-8797-CBA580B19BE2}"/>
          </ac:spMkLst>
        </pc:spChg>
        <pc:spChg chg="mod">
          <ac:chgData name="Maciej Kankowski" userId="44c35c25-349e-4349-99bb-43504e8d469d" providerId="ADAL" clId="{BFF35FA4-B527-D147-A1FA-9AD787E7705F}" dt="2019-11-14T12:11:27.136" v="459" actId="1076"/>
          <ac:spMkLst>
            <pc:docMk/>
            <pc:sldMk cId="2180160230" sldId="620"/>
            <ac:spMk id="9" creationId="{1F37CD46-33FA-474B-8C00-C9B821A9F159}"/>
          </ac:spMkLst>
        </pc:spChg>
        <pc:spChg chg="mod">
          <ac:chgData name="Maciej Kankowski" userId="44c35c25-349e-4349-99bb-43504e8d469d" providerId="ADAL" clId="{BFF35FA4-B527-D147-A1FA-9AD787E7705F}" dt="2019-11-14T12:11:27.136" v="459" actId="1076"/>
          <ac:spMkLst>
            <pc:docMk/>
            <pc:sldMk cId="2180160230" sldId="620"/>
            <ac:spMk id="10" creationId="{3CFC15D8-5DAD-4D96-91A2-F777A7D6453F}"/>
          </ac:spMkLst>
        </pc:spChg>
        <pc:spChg chg="mod">
          <ac:chgData name="Maciej Kankowski" userId="44c35c25-349e-4349-99bb-43504e8d469d" providerId="ADAL" clId="{BFF35FA4-B527-D147-A1FA-9AD787E7705F}" dt="2019-11-14T12:11:20.633" v="458" actId="1076"/>
          <ac:spMkLst>
            <pc:docMk/>
            <pc:sldMk cId="2180160230" sldId="620"/>
            <ac:spMk id="11" creationId="{96ACDF30-F2E5-4F37-86BB-91E1DEA2AF7F}"/>
          </ac:spMkLst>
        </pc:spChg>
        <pc:spChg chg="mod">
          <ac:chgData name="Maciej Kankowski" userId="44c35c25-349e-4349-99bb-43504e8d469d" providerId="ADAL" clId="{BFF35FA4-B527-D147-A1FA-9AD787E7705F}" dt="2019-11-14T12:11:20.633" v="458" actId="1076"/>
          <ac:spMkLst>
            <pc:docMk/>
            <pc:sldMk cId="2180160230" sldId="620"/>
            <ac:spMk id="12" creationId="{DCFC87F0-F639-4B55-8CDB-EC69E0C8FEEA}"/>
          </ac:spMkLst>
        </pc:spChg>
        <pc:spChg chg="mod">
          <ac:chgData name="Maciej Kankowski" userId="44c35c25-349e-4349-99bb-43504e8d469d" providerId="ADAL" clId="{BFF35FA4-B527-D147-A1FA-9AD787E7705F}" dt="2019-11-14T12:11:20.633" v="458" actId="1076"/>
          <ac:spMkLst>
            <pc:docMk/>
            <pc:sldMk cId="2180160230" sldId="620"/>
            <ac:spMk id="13" creationId="{47897E38-7ABE-42BB-8A78-F0D99822F004}"/>
          </ac:spMkLst>
        </pc:spChg>
        <pc:spChg chg="mod">
          <ac:chgData name="Maciej Kankowski" userId="44c35c25-349e-4349-99bb-43504e8d469d" providerId="ADAL" clId="{BFF35FA4-B527-D147-A1FA-9AD787E7705F}" dt="2019-11-14T12:11:20.633" v="458" actId="1076"/>
          <ac:spMkLst>
            <pc:docMk/>
            <pc:sldMk cId="2180160230" sldId="620"/>
            <ac:spMk id="14" creationId="{14FA05D6-8599-4217-8526-15AACEC938F6}"/>
          </ac:spMkLst>
        </pc:spChg>
        <pc:spChg chg="mod">
          <ac:chgData name="Maciej Kankowski" userId="44c35c25-349e-4349-99bb-43504e8d469d" providerId="ADAL" clId="{BFF35FA4-B527-D147-A1FA-9AD787E7705F}" dt="2019-11-14T12:10:54.556" v="456" actId="1076"/>
          <ac:spMkLst>
            <pc:docMk/>
            <pc:sldMk cId="2180160230" sldId="620"/>
            <ac:spMk id="15" creationId="{964AF8AF-8CF2-4E0D-93AA-D022B480495B}"/>
          </ac:spMkLst>
        </pc:spChg>
        <pc:spChg chg="mod">
          <ac:chgData name="Maciej Kankowski" userId="44c35c25-349e-4349-99bb-43504e8d469d" providerId="ADAL" clId="{BFF35FA4-B527-D147-A1FA-9AD787E7705F}" dt="2019-11-14T12:11:27.136" v="459" actId="1076"/>
          <ac:spMkLst>
            <pc:docMk/>
            <pc:sldMk cId="2180160230" sldId="620"/>
            <ac:spMk id="16" creationId="{031E5C59-DEEA-4D3C-8657-5E7BA6177885}"/>
          </ac:spMkLst>
        </pc:spChg>
        <pc:spChg chg="mod">
          <ac:chgData name="Maciej Kankowski" userId="44c35c25-349e-4349-99bb-43504e8d469d" providerId="ADAL" clId="{BFF35FA4-B527-D147-A1FA-9AD787E7705F}" dt="2019-11-14T12:11:20.633" v="458" actId="1076"/>
          <ac:spMkLst>
            <pc:docMk/>
            <pc:sldMk cId="2180160230" sldId="620"/>
            <ac:spMk id="17" creationId="{FC368D62-5F94-4F63-AE92-4184B25C596E}"/>
          </ac:spMkLst>
        </pc:spChg>
        <pc:spChg chg="add del mod">
          <ac:chgData name="Maciej Kankowski" userId="44c35c25-349e-4349-99bb-43504e8d469d" providerId="ADAL" clId="{BFF35FA4-B527-D147-A1FA-9AD787E7705F}" dt="2019-11-14T12:05:33.757" v="415" actId="478"/>
          <ac:spMkLst>
            <pc:docMk/>
            <pc:sldMk cId="2180160230" sldId="620"/>
            <ac:spMk id="18" creationId="{8E328254-D9BB-D441-B6BA-11A22C3D7149}"/>
          </ac:spMkLst>
        </pc:sp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2420041355" sldId="621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2420041355" sldId="621"/>
            <ac:spMk id="2" creationId="{CB76AABD-7EF7-7540-BC5A-1AAA16B8018B}"/>
          </ac:spMkLst>
        </pc:spChg>
        <pc:spChg chg="del">
          <ac:chgData name="Maciej Kankowski" userId="44c35c25-349e-4349-99bb-43504e8d469d" providerId="ADAL" clId="{BFF35FA4-B527-D147-A1FA-9AD787E7705F}" dt="2019-11-14T12:08:44.008" v="420" actId="478"/>
          <ac:spMkLst>
            <pc:docMk/>
            <pc:sldMk cId="2420041355" sldId="621"/>
            <ac:spMk id="2" creationId="{FD7307B4-1B78-49DD-A4C6-648E26FBD627}"/>
          </ac:spMkLst>
        </pc:spChg>
        <pc:spChg chg="add mod">
          <ac:chgData name="Maciej Kankowski" userId="44c35c25-349e-4349-99bb-43504e8d469d" providerId="ADAL" clId="{BFF35FA4-B527-D147-A1FA-9AD787E7705F}" dt="2019-11-14T12:09:49.305" v="444" actId="20577"/>
          <ac:spMkLst>
            <pc:docMk/>
            <pc:sldMk cId="2420041355" sldId="621"/>
            <ac:spMk id="3" creationId="{D95E07AA-C3E4-0943-8651-8A7543058494}"/>
          </ac:spMkLst>
        </pc:spChg>
        <pc:spChg chg="add mod">
          <ac:chgData name="Maciej Kankowski" userId="44c35c25-349e-4349-99bb-43504e8d469d" providerId="ADAL" clId="{BFF35FA4-B527-D147-A1FA-9AD787E7705F}" dt="2019-11-14T12:10:06.801" v="452" actId="20577"/>
          <ac:spMkLst>
            <pc:docMk/>
            <pc:sldMk cId="2420041355" sldId="621"/>
            <ac:spMk id="4" creationId="{401EAB2B-52AF-A940-A882-966D3984CD5A}"/>
          </ac:spMkLst>
        </pc:spChg>
        <pc:spChg chg="add mod">
          <ac:chgData name="Maciej Kankowski" userId="44c35c25-349e-4349-99bb-43504e8d469d" providerId="ADAL" clId="{BFF35FA4-B527-D147-A1FA-9AD787E7705F}" dt="2019-11-14T12:11:42.429" v="460"/>
          <ac:spMkLst>
            <pc:docMk/>
            <pc:sldMk cId="2420041355" sldId="621"/>
            <ac:spMk id="5" creationId="{58C4D01D-5187-4646-962C-80F4C69478B6}"/>
          </ac:spMkLst>
        </pc:spChg>
        <pc:spChg chg="del">
          <ac:chgData name="Maciej Kankowski" userId="44c35c25-349e-4349-99bb-43504e8d469d" providerId="ADAL" clId="{BFF35FA4-B527-D147-A1FA-9AD787E7705F}" dt="2019-11-14T12:08:45.785" v="421" actId="478"/>
          <ac:spMkLst>
            <pc:docMk/>
            <pc:sldMk cId="2420041355" sldId="621"/>
            <ac:spMk id="18" creationId="{7ED0CA23-B6DA-43D2-9D04-636C6AC474F5}"/>
          </ac:spMkLst>
        </pc:sp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1857932463" sldId="622"/>
        </pc:sldMkLst>
        <pc:spChg chg="add mod">
          <ac:chgData name="Maciej Kankowski" userId="44c35c25-349e-4349-99bb-43504e8d469d" providerId="ADAL" clId="{BFF35FA4-B527-D147-A1FA-9AD787E7705F}" dt="2019-11-14T12:12:26.368" v="474" actId="207"/>
          <ac:spMkLst>
            <pc:docMk/>
            <pc:sldMk cId="1857932463" sldId="622"/>
            <ac:spMk id="2" creationId="{DDFC2928-02D5-2A4D-A3A9-346A490942DA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857932463" sldId="622"/>
            <ac:spMk id="3" creationId="{BA26108A-94DE-4042-BF19-9EB3EBA4038D}"/>
          </ac:spMkLst>
        </pc:spChg>
        <pc:spChg chg="add del mod">
          <ac:chgData name="Maciej Kankowski" userId="44c35c25-349e-4349-99bb-43504e8d469d" providerId="ADAL" clId="{BFF35FA4-B527-D147-A1FA-9AD787E7705F}" dt="2019-11-14T12:47:01.127" v="486" actId="478"/>
          <ac:spMkLst>
            <pc:docMk/>
            <pc:sldMk cId="1857932463" sldId="622"/>
            <ac:spMk id="3" creationId="{BE21ABB4-0B60-4444-9AE3-183B77354D3E}"/>
          </ac:spMkLst>
        </pc:spChg>
        <pc:spChg chg="add del mod">
          <ac:chgData name="Maciej Kankowski" userId="44c35c25-349e-4349-99bb-43504e8d469d" providerId="ADAL" clId="{BFF35FA4-B527-D147-A1FA-9AD787E7705F}" dt="2019-11-14T12:47:09.953" v="490" actId="478"/>
          <ac:spMkLst>
            <pc:docMk/>
            <pc:sldMk cId="1857932463" sldId="622"/>
            <ac:spMk id="4" creationId="{769A5BD1-A0AD-45F3-B7FE-A95CB46A011B}"/>
          </ac:spMkLst>
        </pc:spChg>
        <pc:spChg chg="del">
          <ac:chgData name="Maciej Kankowski" userId="44c35c25-349e-4349-99bb-43504e8d469d" providerId="ADAL" clId="{BFF35FA4-B527-D147-A1FA-9AD787E7705F}" dt="2019-11-14T12:12:12.755" v="463" actId="478"/>
          <ac:spMkLst>
            <pc:docMk/>
            <pc:sldMk cId="1857932463" sldId="622"/>
            <ac:spMk id="5" creationId="{3504045C-9CFB-44D6-9EB8-BF7C4D4092E7}"/>
          </ac:spMkLst>
        </pc:spChg>
        <pc:spChg chg="add del mod">
          <ac:chgData name="Maciej Kankowski" userId="44c35c25-349e-4349-99bb-43504e8d469d" providerId="ADAL" clId="{BFF35FA4-B527-D147-A1FA-9AD787E7705F}" dt="2019-11-14T12:47:06.834" v="489"/>
          <ac:spMkLst>
            <pc:docMk/>
            <pc:sldMk cId="1857932463" sldId="622"/>
            <ac:spMk id="7" creationId="{C8AF37D4-9B46-1B42-B5A6-74B4C0E20399}"/>
          </ac:spMkLst>
        </pc:spChg>
        <pc:spChg chg="add mod">
          <ac:chgData name="Maciej Kankowski" userId="44c35c25-349e-4349-99bb-43504e8d469d" providerId="ADAL" clId="{BFF35FA4-B527-D147-A1FA-9AD787E7705F}" dt="2019-11-14T12:48:11.842" v="514" actId="207"/>
          <ac:spMkLst>
            <pc:docMk/>
            <pc:sldMk cId="1857932463" sldId="622"/>
            <ac:spMk id="8" creationId="{B0F01A3E-DC9F-C24B-81DA-F7DACF8A7D0C}"/>
          </ac:spMkLst>
        </pc:sp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2261578018" sldId="632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2261578018" sldId="632"/>
            <ac:spMk id="2" creationId="{580A862B-3925-DF46-ABB9-41176D517203}"/>
          </ac:spMkLst>
        </pc:spChg>
        <pc:spChg chg="add del mod">
          <ac:chgData name="Maciej Kankowski" userId="44c35c25-349e-4349-99bb-43504e8d469d" providerId="ADAL" clId="{BFF35FA4-B527-D147-A1FA-9AD787E7705F}" dt="2019-11-14T13:13:47.429" v="692"/>
          <ac:spMkLst>
            <pc:docMk/>
            <pc:sldMk cId="2261578018" sldId="632"/>
            <ac:spMk id="2" creationId="{E3EEFE7E-2A05-8442-8CFD-4EF8E8CB5C93}"/>
          </ac:spMkLst>
        </pc:spChg>
        <pc:spChg chg="add del">
          <ac:chgData name="Maciej Kankowski" userId="44c35c25-349e-4349-99bb-43504e8d469d" providerId="ADAL" clId="{BFF35FA4-B527-D147-A1FA-9AD787E7705F}" dt="2019-11-14T13:13:57.010" v="700" actId="478"/>
          <ac:spMkLst>
            <pc:docMk/>
            <pc:sldMk cId="2261578018" sldId="632"/>
            <ac:spMk id="3" creationId="{DCB6BE65-4322-4A01-97E2-0C5A71FC3DF8}"/>
          </ac:spMkLst>
        </pc:spChg>
        <pc:spChg chg="add del mod">
          <ac:chgData name="Maciej Kankowski" userId="44c35c25-349e-4349-99bb-43504e8d469d" providerId="ADAL" clId="{BFF35FA4-B527-D147-A1FA-9AD787E7705F}" dt="2019-11-14T13:13:47.429" v="692"/>
          <ac:spMkLst>
            <pc:docMk/>
            <pc:sldMk cId="2261578018" sldId="632"/>
            <ac:spMk id="5" creationId="{0B4B5FF1-E2C4-D44B-BD50-698B82FAEF8E}"/>
          </ac:spMkLst>
        </pc:spChg>
        <pc:spChg chg="add del mod">
          <ac:chgData name="Maciej Kankowski" userId="44c35c25-349e-4349-99bb-43504e8d469d" providerId="ADAL" clId="{BFF35FA4-B527-D147-A1FA-9AD787E7705F}" dt="2019-11-14T13:13:47.429" v="692"/>
          <ac:spMkLst>
            <pc:docMk/>
            <pc:sldMk cId="2261578018" sldId="632"/>
            <ac:spMk id="6" creationId="{30E9CE0F-3B1E-0446-A578-12FFAB311D22}"/>
          </ac:spMkLst>
        </pc:spChg>
        <pc:spChg chg="add mod">
          <ac:chgData name="Maciej Kankowski" userId="44c35c25-349e-4349-99bb-43504e8d469d" providerId="ADAL" clId="{BFF35FA4-B527-D147-A1FA-9AD787E7705F}" dt="2019-11-14T13:14:21.661" v="719" actId="113"/>
          <ac:spMkLst>
            <pc:docMk/>
            <pc:sldMk cId="2261578018" sldId="632"/>
            <ac:spMk id="7" creationId="{2A05A626-2E1F-2E4C-8B49-2A40D6F57814}"/>
          </ac:spMkLst>
        </pc:spChg>
        <pc:spChg chg="add del">
          <ac:chgData name="Maciej Kankowski" userId="44c35c25-349e-4349-99bb-43504e8d469d" providerId="ADAL" clId="{BFF35FA4-B527-D147-A1FA-9AD787E7705F}" dt="2019-11-14T13:13:55.389" v="699" actId="478"/>
          <ac:spMkLst>
            <pc:docMk/>
            <pc:sldMk cId="2261578018" sldId="632"/>
            <ac:spMk id="8" creationId="{0A98470A-2A34-48F5-BFE9-98A0D5891EBD}"/>
          </ac:spMkLst>
        </pc:spChg>
        <pc:spChg chg="add del">
          <ac:chgData name="Maciej Kankowski" userId="44c35c25-349e-4349-99bb-43504e8d469d" providerId="ADAL" clId="{BFF35FA4-B527-D147-A1FA-9AD787E7705F}" dt="2019-11-14T13:13:53.928" v="698" actId="478"/>
          <ac:spMkLst>
            <pc:docMk/>
            <pc:sldMk cId="2261578018" sldId="632"/>
            <ac:spMk id="9" creationId="{7B2BDAD4-2F26-B24D-9015-6DBE4B18D399}"/>
          </ac:spMkLst>
        </pc:spChg>
        <pc:spChg chg="add mod">
          <ac:chgData name="Maciej Kankowski" userId="44c35c25-349e-4349-99bb-43504e8d469d" providerId="ADAL" clId="{BFF35FA4-B527-D147-A1FA-9AD787E7705F}" dt="2019-11-14T13:14:53.969" v="737" actId="207"/>
          <ac:spMkLst>
            <pc:docMk/>
            <pc:sldMk cId="2261578018" sldId="632"/>
            <ac:spMk id="10" creationId="{9B8B3C83-C0E4-1F47-8470-611D19EAB0EE}"/>
          </ac:spMkLst>
        </pc:spChg>
        <pc:spChg chg="add del mod">
          <ac:chgData name="Maciej Kankowski" userId="44c35c25-349e-4349-99bb-43504e8d469d" providerId="ADAL" clId="{BFF35FA4-B527-D147-A1FA-9AD787E7705F}" dt="2019-11-14T13:15:01.324" v="738"/>
          <ac:spMkLst>
            <pc:docMk/>
            <pc:sldMk cId="2261578018" sldId="632"/>
            <ac:spMk id="11" creationId="{3A863364-0BA8-C949-8546-733DA28C72C3}"/>
          </ac:spMkLst>
        </pc:spChg>
        <pc:picChg chg="add del mod">
          <ac:chgData name="Maciej Kankowski" userId="44c35c25-349e-4349-99bb-43504e8d469d" providerId="ADAL" clId="{BFF35FA4-B527-D147-A1FA-9AD787E7705F}" dt="2019-11-14T13:13:58.346" v="701" actId="478"/>
          <ac:picMkLst>
            <pc:docMk/>
            <pc:sldMk cId="2261578018" sldId="632"/>
            <ac:picMk id="4" creationId="{20DC6080-5E2D-4E3F-A0A8-B7E528F6583F}"/>
          </ac:picMkLst>
        </pc:picChg>
        <pc:picChg chg="add">
          <ac:chgData name="Maciej Kankowski" userId="44c35c25-349e-4349-99bb-43504e8d469d" providerId="ADAL" clId="{BFF35FA4-B527-D147-A1FA-9AD787E7705F}" dt="2019-11-14T13:15:01.324" v="738"/>
          <ac:picMkLst>
            <pc:docMk/>
            <pc:sldMk cId="2261578018" sldId="632"/>
            <ac:picMk id="12" creationId="{E00A0FBD-4016-F945-B7BF-26CA19BFCF7C}"/>
          </ac:picMkLst>
        </pc:pic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1156057274" sldId="637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156057274" sldId="637"/>
            <ac:spMk id="2" creationId="{66402B53-7F86-F64D-BD5E-6B2532347DC6}"/>
          </ac:spMkLst>
        </pc:spChg>
        <pc:spChg chg="add mod">
          <ac:chgData name="Maciej Kankowski" userId="44c35c25-349e-4349-99bb-43504e8d469d" providerId="ADAL" clId="{BFF35FA4-B527-D147-A1FA-9AD787E7705F}" dt="2019-11-14T13:44:46.328" v="990"/>
          <ac:spMkLst>
            <pc:docMk/>
            <pc:sldMk cId="1156057274" sldId="637"/>
            <ac:spMk id="3" creationId="{871DFB88-C45F-F446-9B25-051C28490E10}"/>
          </ac:spMkLst>
        </pc:spChg>
        <pc:spChg chg="add del mod">
          <ac:chgData name="Maciej Kankowski" userId="44c35c25-349e-4349-99bb-43504e8d469d" providerId="ADAL" clId="{BFF35FA4-B527-D147-A1FA-9AD787E7705F}" dt="2019-11-14T13:44:52.143" v="991" actId="478"/>
          <ac:spMkLst>
            <pc:docMk/>
            <pc:sldMk cId="1156057274" sldId="637"/>
            <ac:spMk id="4" creationId="{A5982759-A90A-3745-88FF-2E4342CC4514}"/>
          </ac:spMkLst>
        </pc:spChg>
        <pc:spChg chg="del">
          <ac:chgData name="Maciej Kankowski" userId="44c35c25-349e-4349-99bb-43504e8d469d" providerId="ADAL" clId="{BFF35FA4-B527-D147-A1FA-9AD787E7705F}" dt="2019-11-14T13:44:30.724" v="987" actId="478"/>
          <ac:spMkLst>
            <pc:docMk/>
            <pc:sldMk cId="1156057274" sldId="637"/>
            <ac:spMk id="8" creationId="{0A98470A-2A34-48F5-BFE9-98A0D5891EBD}"/>
          </ac:spMkLst>
        </pc:spChg>
        <pc:picChg chg="del">
          <ac:chgData name="Maciej Kankowski" userId="44c35c25-349e-4349-99bb-43504e8d469d" providerId="ADAL" clId="{BFF35FA4-B527-D147-A1FA-9AD787E7705F}" dt="2019-11-14T13:44:31.687" v="988" actId="478"/>
          <ac:picMkLst>
            <pc:docMk/>
            <pc:sldMk cId="1156057274" sldId="637"/>
            <ac:picMk id="2" creationId="{B25DBA95-4266-449E-88C6-635B1CD9F1CE}"/>
          </ac:picMkLst>
        </pc:picChg>
        <pc:picChg chg="add">
          <ac:chgData name="Maciej Kankowski" userId="44c35c25-349e-4349-99bb-43504e8d469d" providerId="ADAL" clId="{BFF35FA4-B527-D147-A1FA-9AD787E7705F}" dt="2019-11-14T13:44:52.589" v="992"/>
          <ac:picMkLst>
            <pc:docMk/>
            <pc:sldMk cId="1156057274" sldId="637"/>
            <ac:picMk id="6" creationId="{91E835BE-B1D9-AE46-A257-9ABB843E6812}"/>
          </ac:picMkLst>
        </pc:pic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671470890" sldId="638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671470890" sldId="638"/>
            <ac:spMk id="2" creationId="{1D4F8219-DA24-C545-AC36-BE07E929AD58}"/>
          </ac:spMkLst>
        </pc:spChg>
        <pc:spChg chg="add del mod">
          <ac:chgData name="Maciej Kankowski" userId="44c35c25-349e-4349-99bb-43504e8d469d" providerId="ADAL" clId="{BFF35FA4-B527-D147-A1FA-9AD787E7705F}" dt="2019-11-14T13:27:44.803" v="882"/>
          <ac:spMkLst>
            <pc:docMk/>
            <pc:sldMk cId="671470890" sldId="638"/>
            <ac:spMk id="2" creationId="{4552270B-687F-3641-85F1-6E513A7201CB}"/>
          </ac:spMkLst>
        </pc:spChg>
        <pc:spChg chg="add del mod">
          <ac:chgData name="Maciej Kankowski" userId="44c35c25-349e-4349-99bb-43504e8d469d" providerId="ADAL" clId="{BFF35FA4-B527-D147-A1FA-9AD787E7705F}" dt="2019-11-14T13:27:44.803" v="882"/>
          <ac:spMkLst>
            <pc:docMk/>
            <pc:sldMk cId="671470890" sldId="638"/>
            <ac:spMk id="3" creationId="{90CF2238-1FD2-9B48-9DB0-E7DAF21EC3C6}"/>
          </ac:spMkLst>
        </pc:spChg>
        <pc:spChg chg="add mod">
          <ac:chgData name="Maciej Kankowski" userId="44c35c25-349e-4349-99bb-43504e8d469d" providerId="ADAL" clId="{BFF35FA4-B527-D147-A1FA-9AD787E7705F}" dt="2019-11-14T13:28:06.392" v="922" actId="207"/>
          <ac:spMkLst>
            <pc:docMk/>
            <pc:sldMk cId="671470890" sldId="638"/>
            <ac:spMk id="4" creationId="{A7BF1ED8-77B7-B540-AF59-43CD44220DA8}"/>
          </ac:spMkLst>
        </pc:spChg>
        <pc:spChg chg="add mod">
          <ac:chgData name="Maciej Kankowski" userId="44c35c25-349e-4349-99bb-43504e8d469d" providerId="ADAL" clId="{BFF35FA4-B527-D147-A1FA-9AD787E7705F}" dt="2019-11-14T13:28:37.114" v="939" actId="207"/>
          <ac:spMkLst>
            <pc:docMk/>
            <pc:sldMk cId="671470890" sldId="638"/>
            <ac:spMk id="5" creationId="{F22AC75D-357A-EE4C-AE23-EBC701B7C50E}"/>
          </ac:spMkLst>
        </pc:spChg>
        <pc:spChg chg="del mod">
          <ac:chgData name="Maciej Kankowski" userId="44c35c25-349e-4349-99bb-43504e8d469d" providerId="ADAL" clId="{BFF35FA4-B527-D147-A1FA-9AD787E7705F}" dt="2019-11-14T13:27:37.736" v="880" actId="478"/>
          <ac:spMkLst>
            <pc:docMk/>
            <pc:sldMk cId="671470890" sldId="638"/>
            <ac:spMk id="12" creationId="{6ACF0ED5-BAE2-4A73-8F81-20B655CF5039}"/>
          </ac:spMkLst>
        </pc:spChg>
        <pc:spChg chg="del">
          <ac:chgData name="Maciej Kankowski" userId="44c35c25-349e-4349-99bb-43504e8d469d" providerId="ADAL" clId="{BFF35FA4-B527-D147-A1FA-9AD787E7705F}" dt="2019-11-14T13:27:35.812" v="879" actId="478"/>
          <ac:spMkLst>
            <pc:docMk/>
            <pc:sldMk cId="671470890" sldId="638"/>
            <ac:spMk id="14" creationId="{F1CFC5F9-B942-44EC-A3F8-25DCE34B6FEB}"/>
          </ac:spMkLst>
        </pc:sp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789569277" sldId="640"/>
        </pc:sldMkLst>
        <pc:spChg chg="add del mod">
          <ac:chgData name="Maciej Kankowski" userId="44c35c25-349e-4349-99bb-43504e8d469d" providerId="ADAL" clId="{BFF35FA4-B527-D147-A1FA-9AD787E7705F}" dt="2019-11-14T14:58:03.096" v="1144"/>
          <ac:spMkLst>
            <pc:docMk/>
            <pc:sldMk cId="789569277" sldId="640"/>
            <ac:spMk id="2" creationId="{7E5F0D83-454F-0545-A71A-5D6EE0DB9D17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789569277" sldId="640"/>
            <ac:spMk id="2" creationId="{F7D18C3C-F5B9-7F41-BF37-8B59FB159F52}"/>
          </ac:spMkLst>
        </pc:spChg>
        <pc:spChg chg="add del mod">
          <ac:chgData name="Maciej Kankowski" userId="44c35c25-349e-4349-99bb-43504e8d469d" providerId="ADAL" clId="{BFF35FA4-B527-D147-A1FA-9AD787E7705F}" dt="2019-11-14T14:58:03.096" v="1144"/>
          <ac:spMkLst>
            <pc:docMk/>
            <pc:sldMk cId="789569277" sldId="640"/>
            <ac:spMk id="3" creationId="{8E5444B7-E5A3-8B45-81DF-DEE741C984A3}"/>
          </ac:spMkLst>
        </pc:spChg>
        <pc:spChg chg="del mod">
          <ac:chgData name="Maciej Kankowski" userId="44c35c25-349e-4349-99bb-43504e8d469d" providerId="ADAL" clId="{BFF35FA4-B527-D147-A1FA-9AD787E7705F}" dt="2019-11-14T14:58:16.372" v="1148" actId="478"/>
          <ac:spMkLst>
            <pc:docMk/>
            <pc:sldMk cId="789569277" sldId="640"/>
            <ac:spMk id="4" creationId="{9DAE237B-133E-46D8-847F-C04BA3EE74E1}"/>
          </ac:spMkLst>
        </pc:spChg>
        <pc:spChg chg="add del mod">
          <ac:chgData name="Maciej Kankowski" userId="44c35c25-349e-4349-99bb-43504e8d469d" providerId="ADAL" clId="{BFF35FA4-B527-D147-A1FA-9AD787E7705F}" dt="2019-11-14T14:58:21.138" v="1151" actId="478"/>
          <ac:spMkLst>
            <pc:docMk/>
            <pc:sldMk cId="789569277" sldId="640"/>
            <ac:spMk id="5" creationId="{42D6A841-FBCE-9149-BDF9-6BB76BE03923}"/>
          </ac:spMkLst>
        </pc:spChg>
        <pc:spChg chg="add del mod">
          <ac:chgData name="Maciej Kankowski" userId="44c35c25-349e-4349-99bb-43504e8d469d" providerId="ADAL" clId="{BFF35FA4-B527-D147-A1FA-9AD787E7705F}" dt="2019-11-14T14:58:19.174" v="1150" actId="478"/>
          <ac:spMkLst>
            <pc:docMk/>
            <pc:sldMk cId="789569277" sldId="640"/>
            <ac:spMk id="6" creationId="{98D76210-3866-7543-A2B4-377762B8DD92}"/>
          </ac:spMkLst>
        </pc:spChg>
        <pc:spChg chg="add del mod">
          <ac:chgData name="Maciej Kankowski" userId="44c35c25-349e-4349-99bb-43504e8d469d" providerId="ADAL" clId="{BFF35FA4-B527-D147-A1FA-9AD787E7705F}" dt="2019-11-14T14:58:23.628" v="1152" actId="478"/>
          <ac:spMkLst>
            <pc:docMk/>
            <pc:sldMk cId="789569277" sldId="640"/>
            <ac:spMk id="7" creationId="{2E732831-E1FF-664C-802D-C6CD9A321CD1}"/>
          </ac:spMkLst>
        </pc:spChg>
        <pc:spChg chg="del">
          <ac:chgData name="Maciej Kankowski" userId="44c35c25-349e-4349-99bb-43504e8d469d" providerId="ADAL" clId="{BFF35FA4-B527-D147-A1FA-9AD787E7705F}" dt="2019-11-14T14:58:21.138" v="1151" actId="478"/>
          <ac:spMkLst>
            <pc:docMk/>
            <pc:sldMk cId="789569277" sldId="640"/>
            <ac:spMk id="8" creationId="{0A98470A-2A34-48F5-BFE9-98A0D5891EBD}"/>
          </ac:spMkLst>
        </pc:spChg>
        <pc:spChg chg="add mod">
          <ac:chgData name="Maciej Kankowski" userId="44c35c25-349e-4349-99bb-43504e8d469d" providerId="ADAL" clId="{BFF35FA4-B527-D147-A1FA-9AD787E7705F}" dt="2019-11-14T14:58:34.329" v="1168" actId="20577"/>
          <ac:spMkLst>
            <pc:docMk/>
            <pc:sldMk cId="789569277" sldId="640"/>
            <ac:spMk id="9" creationId="{0870D140-1107-3C40-8CD0-DD5F9725BAA9}"/>
          </ac:spMkLst>
        </pc:spChg>
        <pc:spChg chg="add del mod">
          <ac:chgData name="Maciej Kankowski" userId="44c35c25-349e-4349-99bb-43504e8d469d" providerId="ADAL" clId="{BFF35FA4-B527-D147-A1FA-9AD787E7705F}" dt="2019-11-14T14:58:42.602" v="1169"/>
          <ac:spMkLst>
            <pc:docMk/>
            <pc:sldMk cId="789569277" sldId="640"/>
            <ac:spMk id="10" creationId="{A1B716D0-7067-AF46-B499-4E96A43BA8A9}"/>
          </ac:spMkLst>
        </pc:spChg>
        <pc:spChg chg="add del mod">
          <ac:chgData name="Maciej Kankowski" userId="44c35c25-349e-4349-99bb-43504e8d469d" providerId="ADAL" clId="{BFF35FA4-B527-D147-A1FA-9AD787E7705F}" dt="2019-11-14T14:58:47.104" v="1170"/>
          <ac:spMkLst>
            <pc:docMk/>
            <pc:sldMk cId="789569277" sldId="640"/>
            <ac:spMk id="11" creationId="{9E4CA68D-23CD-8D4A-A758-5864FABD51BD}"/>
          </ac:spMkLst>
        </pc:spChg>
        <pc:spChg chg="add mod">
          <ac:chgData name="Maciej Kankowski" userId="44c35c25-349e-4349-99bb-43504e8d469d" providerId="ADAL" clId="{BFF35FA4-B527-D147-A1FA-9AD787E7705F}" dt="2019-11-14T15:01:43.127" v="1195" actId="1076"/>
          <ac:spMkLst>
            <pc:docMk/>
            <pc:sldMk cId="789569277" sldId="640"/>
            <ac:spMk id="14" creationId="{9E4CC8CD-1ABE-9D4E-9245-C5D58AA27615}"/>
          </ac:spMkLst>
        </pc:spChg>
        <pc:picChg chg="add">
          <ac:chgData name="Maciej Kankowski" userId="44c35c25-349e-4349-99bb-43504e8d469d" providerId="ADAL" clId="{BFF35FA4-B527-D147-A1FA-9AD787E7705F}" dt="2019-11-14T14:58:42.602" v="1169"/>
          <ac:picMkLst>
            <pc:docMk/>
            <pc:sldMk cId="789569277" sldId="640"/>
            <ac:picMk id="12" creationId="{1879A250-EE8D-BC49-9C1B-16BE26CEACE9}"/>
          </ac:picMkLst>
        </pc:picChg>
        <pc:picChg chg="add">
          <ac:chgData name="Maciej Kankowski" userId="44c35c25-349e-4349-99bb-43504e8d469d" providerId="ADAL" clId="{BFF35FA4-B527-D147-A1FA-9AD787E7705F}" dt="2019-11-14T14:58:47.104" v="1170"/>
          <ac:picMkLst>
            <pc:docMk/>
            <pc:sldMk cId="789569277" sldId="640"/>
            <ac:picMk id="13" creationId="{2A709153-248E-D444-A2A6-A4234B115A0A}"/>
          </ac:picMkLst>
        </pc:picChg>
      </pc:sldChg>
      <pc:sldChg chg="addSp delSp modSp">
        <pc:chgData name="Maciej Kankowski" userId="44c35c25-349e-4349-99bb-43504e8d469d" providerId="ADAL" clId="{BFF35FA4-B527-D147-A1FA-9AD787E7705F}" dt="2019-11-15T08:45:19.303" v="1271"/>
        <pc:sldMkLst>
          <pc:docMk/>
          <pc:sldMk cId="121027425" sldId="641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21027425" sldId="641"/>
            <ac:spMk id="2" creationId="{0DD9651B-1E6D-4E40-AFFD-126D222C0DEA}"/>
          </ac:spMkLst>
        </pc:spChg>
        <pc:spChg chg="add del mod">
          <ac:chgData name="Maciej Kankowski" userId="44c35c25-349e-4349-99bb-43504e8d469d" providerId="ADAL" clId="{BFF35FA4-B527-D147-A1FA-9AD787E7705F}" dt="2019-11-13T15:49:21.382" v="15"/>
          <ac:spMkLst>
            <pc:docMk/>
            <pc:sldMk cId="121027425" sldId="641"/>
            <ac:spMk id="2" creationId="{B9E43E89-7CA1-9040-96E5-98AFBDF7EB3D}"/>
          </ac:spMkLst>
        </pc:spChg>
        <pc:spChg chg="del">
          <ac:chgData name="Maciej Kankowski" userId="44c35c25-349e-4349-99bb-43504e8d469d" providerId="ADAL" clId="{BFF35FA4-B527-D147-A1FA-9AD787E7705F}" dt="2019-11-13T15:49:50.104" v="30" actId="478"/>
          <ac:spMkLst>
            <pc:docMk/>
            <pc:sldMk cId="121027425" sldId="641"/>
            <ac:spMk id="3" creationId="{EC67C298-A231-4805-BFF5-C0089FB7DC26}"/>
          </ac:spMkLst>
        </pc:spChg>
        <pc:spChg chg="add del mod">
          <ac:chgData name="Maciej Kankowski" userId="44c35c25-349e-4349-99bb-43504e8d469d" providerId="ADAL" clId="{BFF35FA4-B527-D147-A1FA-9AD787E7705F}" dt="2019-11-13T15:49:21.382" v="15"/>
          <ac:spMkLst>
            <pc:docMk/>
            <pc:sldMk cId="121027425" sldId="641"/>
            <ac:spMk id="4" creationId="{436FE3BC-CA34-1547-BF45-BF016BF0CBC8}"/>
          </ac:spMkLst>
        </pc:spChg>
        <pc:spChg chg="add mod">
          <ac:chgData name="Maciej Kankowski" userId="44c35c25-349e-4349-99bb-43504e8d469d" providerId="ADAL" clId="{BFF35FA4-B527-D147-A1FA-9AD787E7705F}" dt="2019-11-13T15:51:27.501" v="57" actId="207"/>
          <ac:spMkLst>
            <pc:docMk/>
            <pc:sldMk cId="121027425" sldId="641"/>
            <ac:spMk id="5" creationId="{93F65D61-AAB0-C14A-B9C7-E818B495CC23}"/>
          </ac:spMkLst>
        </pc:spChg>
        <pc:spChg chg="add mod">
          <ac:chgData name="Maciej Kankowski" userId="44c35c25-349e-4349-99bb-43504e8d469d" providerId="ADAL" clId="{BFF35FA4-B527-D147-A1FA-9AD787E7705F}" dt="2019-11-13T15:49:46.550" v="29" actId="20577"/>
          <ac:spMkLst>
            <pc:docMk/>
            <pc:sldMk cId="121027425" sldId="641"/>
            <ac:spMk id="6" creationId="{B750937E-1534-F643-BF5E-7866DDA64A0C}"/>
          </ac:spMkLst>
        </pc:spChg>
        <pc:spChg chg="add del mod">
          <ac:chgData name="Maciej Kankowski" userId="44c35c25-349e-4349-99bb-43504e8d469d" providerId="ADAL" clId="{BFF35FA4-B527-D147-A1FA-9AD787E7705F}" dt="2019-11-13T15:50:18.881" v="37" actId="478"/>
          <ac:spMkLst>
            <pc:docMk/>
            <pc:sldMk cId="121027425" sldId="641"/>
            <ac:spMk id="8" creationId="{0A98470A-2A34-48F5-BFE9-98A0D5891EBD}"/>
          </ac:spMkLst>
        </pc:spChg>
      </pc:sldChg>
      <pc:sldChg chg="addSp delSp modSp add">
        <pc:chgData name="Maciej Kankowski" userId="44c35c25-349e-4349-99bb-43504e8d469d" providerId="ADAL" clId="{BFF35FA4-B527-D147-A1FA-9AD787E7705F}" dt="2019-11-17T17:19:00.678" v="1351" actId="20577"/>
        <pc:sldMkLst>
          <pc:docMk/>
          <pc:sldMk cId="3573799805" sldId="646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3573799805" sldId="646"/>
            <ac:spMk id="2" creationId="{61BA852F-0116-C64D-83B3-1CB6E10440EB}"/>
          </ac:spMkLst>
        </pc:spChg>
        <pc:spChg chg="del">
          <ac:chgData name="Maciej Kankowski" userId="44c35c25-349e-4349-99bb-43504e8d469d" providerId="ADAL" clId="{BFF35FA4-B527-D147-A1FA-9AD787E7705F}" dt="2019-11-14T16:44:07.436" v="1269" actId="478"/>
          <ac:spMkLst>
            <pc:docMk/>
            <pc:sldMk cId="3573799805" sldId="646"/>
            <ac:spMk id="3" creationId="{D2A23E08-6DF0-3B4A-815E-BC818C5E8F20}"/>
          </ac:spMkLst>
        </pc:spChg>
        <pc:spChg chg="mod">
          <ac:chgData name="Maciej Kankowski" userId="44c35c25-349e-4349-99bb-43504e8d469d" providerId="ADAL" clId="{BFF35FA4-B527-D147-A1FA-9AD787E7705F}" dt="2019-11-17T17:19:00.678" v="1351" actId="20577"/>
          <ac:spMkLst>
            <pc:docMk/>
            <pc:sldMk cId="3573799805" sldId="646"/>
            <ac:spMk id="9" creationId="{25090815-E2E7-1C48-9A13-4CEA57E524D7}"/>
          </ac:spMkLst>
        </pc:spChg>
        <pc:spChg chg="mod">
          <ac:chgData name="Maciej Kankowski" userId="44c35c25-349e-4349-99bb-43504e8d469d" providerId="ADAL" clId="{BFF35FA4-B527-D147-A1FA-9AD787E7705F}" dt="2019-11-17T09:42:26.844" v="1340"/>
          <ac:spMkLst>
            <pc:docMk/>
            <pc:sldMk cId="3573799805" sldId="646"/>
            <ac:spMk id="11" creationId="{F81EF55B-962D-CC4C-B4F0-841D9FA3E88E}"/>
          </ac:spMkLst>
        </pc:sp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1514810520" sldId="647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514810520" sldId="647"/>
            <ac:spMk id="3" creationId="{6AD70C9E-571F-7649-99DF-63588874E920}"/>
          </ac:spMkLst>
        </pc:spChg>
        <pc:picChg chg="add mod">
          <ac:chgData name="Maciej Kankowski" userId="44c35c25-349e-4349-99bb-43504e8d469d" providerId="ADAL" clId="{BFF35FA4-B527-D147-A1FA-9AD787E7705F}" dt="2019-11-14T11:52:24.870" v="209" actId="1076"/>
          <ac:picMkLst>
            <pc:docMk/>
            <pc:sldMk cId="1514810520" sldId="647"/>
            <ac:picMk id="6" creationId="{36396D3D-5996-2645-954C-0E71AE8119F5}"/>
          </ac:picMkLst>
        </pc:picChg>
        <pc:picChg chg="del">
          <ac:chgData name="Maciej Kankowski" userId="44c35c25-349e-4349-99bb-43504e8d469d" providerId="ADAL" clId="{BFF35FA4-B527-D147-A1FA-9AD787E7705F}" dt="2019-11-14T11:52:20.211" v="207" actId="478"/>
          <ac:picMkLst>
            <pc:docMk/>
            <pc:sldMk cId="1514810520" sldId="647"/>
            <ac:picMk id="9" creationId="{8B9D8F5E-17A4-594C-A8D4-0E9579E43EF7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3316806589" sldId="648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3316806589" sldId="648"/>
            <ac:spMk id="3" creationId="{C8639D0C-E98E-6E42-96E5-5DF236F0764E}"/>
          </ac:spMkLst>
        </pc:spChg>
        <pc:picChg chg="del">
          <ac:chgData name="Maciej Kankowski" userId="44c35c25-349e-4349-99bb-43504e8d469d" providerId="ADAL" clId="{BFF35FA4-B527-D147-A1FA-9AD787E7705F}" dt="2019-11-14T11:52:33.206" v="213" actId="478"/>
          <ac:picMkLst>
            <pc:docMk/>
            <pc:sldMk cId="3316806589" sldId="648"/>
            <ac:picMk id="6" creationId="{36396D3D-5996-2645-954C-0E71AE8119F5}"/>
          </ac:picMkLst>
        </pc:picChg>
        <pc:picChg chg="add del mod">
          <ac:chgData name="Maciej Kankowski" userId="44c35c25-349e-4349-99bb-43504e8d469d" providerId="ADAL" clId="{BFF35FA4-B527-D147-A1FA-9AD787E7705F}" dt="2019-11-14T11:58:57.604" v="304"/>
          <ac:picMkLst>
            <pc:docMk/>
            <pc:sldMk cId="3316806589" sldId="648"/>
            <ac:picMk id="7" creationId="{5BBB504B-D86A-F540-9014-6EDED3CCA23F}"/>
          </ac:picMkLst>
        </pc:picChg>
      </pc:sldChg>
      <pc:sldChg chg="addSp modSp add">
        <pc:chgData name="Maciej Kankowski" userId="44c35c25-349e-4349-99bb-43504e8d469d" providerId="ADAL" clId="{BFF35FA4-B527-D147-A1FA-9AD787E7705F}" dt="2019-11-15T08:45:19.303" v="1271"/>
        <pc:sldMkLst>
          <pc:docMk/>
          <pc:sldMk cId="4149762441" sldId="650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4149762441" sldId="650"/>
            <ac:spMk id="3" creationId="{DC45B32E-AE82-4F40-A8A1-E9DE2CCAC47B}"/>
          </ac:spMkLst>
        </pc:sp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3152895808" sldId="651"/>
        </pc:sldMkLst>
        <pc:spChg chg="mod">
          <ac:chgData name="Maciej Kankowski" userId="44c35c25-349e-4349-99bb-43504e8d469d" providerId="ADAL" clId="{BFF35FA4-B527-D147-A1FA-9AD787E7705F}" dt="2019-11-14T12:02:53.555" v="381" actId="20577"/>
          <ac:spMkLst>
            <pc:docMk/>
            <pc:sldMk cId="3152895808" sldId="651"/>
            <ac:spMk id="2" creationId="{B32C39B4-A250-AD46-B887-9486539B1382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3152895808" sldId="651"/>
            <ac:spMk id="3" creationId="{1F48DC32-368E-B346-8AAA-776BE3790FF0}"/>
          </ac:spMkLst>
        </pc:spChg>
        <pc:picChg chg="del">
          <ac:chgData name="Maciej Kankowski" userId="44c35c25-349e-4349-99bb-43504e8d469d" providerId="ADAL" clId="{BFF35FA4-B527-D147-A1FA-9AD787E7705F}" dt="2019-11-14T12:02:59.088" v="382" actId="478"/>
          <ac:picMkLst>
            <pc:docMk/>
            <pc:sldMk cId="3152895808" sldId="651"/>
            <ac:picMk id="4" creationId="{B0D0A4CB-A552-4EB3-8527-C6CEDFE28901}"/>
          </ac:picMkLst>
        </pc:picChg>
        <pc:picChg chg="add mod">
          <ac:chgData name="Maciej Kankowski" userId="44c35c25-349e-4349-99bb-43504e8d469d" providerId="ADAL" clId="{BFF35FA4-B527-D147-A1FA-9AD787E7705F}" dt="2019-11-14T12:04:07.052" v="394" actId="1076"/>
          <ac:picMkLst>
            <pc:docMk/>
            <pc:sldMk cId="3152895808" sldId="651"/>
            <ac:picMk id="5" creationId="{44A15464-D85D-A146-ACDF-B77F39290D6C}"/>
          </ac:picMkLst>
        </pc:picChg>
        <pc:picChg chg="add mod">
          <ac:chgData name="Maciej Kankowski" userId="44c35c25-349e-4349-99bb-43504e8d469d" providerId="ADAL" clId="{BFF35FA4-B527-D147-A1FA-9AD787E7705F}" dt="2019-11-14T12:04:07.052" v="394" actId="1076"/>
          <ac:picMkLst>
            <pc:docMk/>
            <pc:sldMk cId="3152895808" sldId="651"/>
            <ac:picMk id="6" creationId="{B836F792-678F-864B-96CC-46A6E7D23C25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919334030" sldId="652"/>
        </pc:sldMkLst>
        <pc:spChg chg="mod">
          <ac:chgData name="Maciej Kankowski" userId="44c35c25-349e-4349-99bb-43504e8d469d" providerId="ADAL" clId="{BFF35FA4-B527-D147-A1FA-9AD787E7705F}" dt="2019-11-14T13:01:15.675" v="531" actId="113"/>
          <ac:spMkLst>
            <pc:docMk/>
            <pc:sldMk cId="919334030" sldId="652"/>
            <ac:spMk id="2" creationId="{DDFC2928-02D5-2A4D-A3A9-346A490942DA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919334030" sldId="652"/>
            <ac:spMk id="3" creationId="{4923EB4F-7A2D-2944-A163-068E33AD5B71}"/>
          </ac:spMkLst>
        </pc:spChg>
        <pc:spChg chg="add del mod">
          <ac:chgData name="Maciej Kankowski" userId="44c35c25-349e-4349-99bb-43504e8d469d" providerId="ADAL" clId="{BFF35FA4-B527-D147-A1FA-9AD787E7705F}" dt="2019-11-14T13:01:26.524" v="535" actId="478"/>
          <ac:spMkLst>
            <pc:docMk/>
            <pc:sldMk cId="919334030" sldId="652"/>
            <ac:spMk id="4" creationId="{64AEDF36-74E3-0648-89D1-510C1D76A072}"/>
          </ac:spMkLst>
        </pc:spChg>
        <pc:spChg chg="del">
          <ac:chgData name="Maciej Kankowski" userId="44c35c25-349e-4349-99bb-43504e8d469d" providerId="ADAL" clId="{BFF35FA4-B527-D147-A1FA-9AD787E7705F}" dt="2019-11-14T13:01:23.936" v="532" actId="478"/>
          <ac:spMkLst>
            <pc:docMk/>
            <pc:sldMk cId="919334030" sldId="652"/>
            <ac:spMk id="8" creationId="{B0F01A3E-DC9F-C24B-81DA-F7DACF8A7D0C}"/>
          </ac:spMkLst>
        </pc:spChg>
        <pc:picChg chg="add del">
          <ac:chgData name="Maciej Kankowski" userId="44c35c25-349e-4349-99bb-43504e8d469d" providerId="ADAL" clId="{BFF35FA4-B527-D147-A1FA-9AD787E7705F}" dt="2019-11-14T13:01:25.096" v="534"/>
          <ac:picMkLst>
            <pc:docMk/>
            <pc:sldMk cId="919334030" sldId="652"/>
            <ac:picMk id="6" creationId="{19C3266F-1555-6D43-949A-B04C924E2D75}"/>
          </ac:picMkLst>
        </pc:picChg>
        <pc:picChg chg="add mod">
          <ac:chgData name="Maciej Kankowski" userId="44c35c25-349e-4349-99bb-43504e8d469d" providerId="ADAL" clId="{BFF35FA4-B527-D147-A1FA-9AD787E7705F}" dt="2019-11-14T13:01:40.291" v="539" actId="1076"/>
          <ac:picMkLst>
            <pc:docMk/>
            <pc:sldMk cId="919334030" sldId="652"/>
            <ac:picMk id="7" creationId="{33871A0D-A578-E94B-A45F-C820036D0CE7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896085789" sldId="653"/>
        </pc:sldMkLst>
        <pc:spChg chg="mod">
          <ac:chgData name="Maciej Kankowski" userId="44c35c25-349e-4349-99bb-43504e8d469d" providerId="ADAL" clId="{BFF35FA4-B527-D147-A1FA-9AD787E7705F}" dt="2019-11-14T13:01:54.365" v="543" actId="20577"/>
          <ac:spMkLst>
            <pc:docMk/>
            <pc:sldMk cId="896085789" sldId="653"/>
            <ac:spMk id="2" creationId="{DDFC2928-02D5-2A4D-A3A9-346A490942DA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896085789" sldId="653"/>
            <ac:spMk id="3" creationId="{19FECCF0-322A-DD46-AC44-9AA2DA8EF973}"/>
          </ac:spMkLst>
        </pc:spChg>
        <pc:picChg chg="add mod">
          <ac:chgData name="Maciej Kankowski" userId="44c35c25-349e-4349-99bb-43504e8d469d" providerId="ADAL" clId="{BFF35FA4-B527-D147-A1FA-9AD787E7705F}" dt="2019-11-14T13:02:13.456" v="548" actId="1076"/>
          <ac:picMkLst>
            <pc:docMk/>
            <pc:sldMk cId="896085789" sldId="653"/>
            <ac:picMk id="4" creationId="{D02A6BF5-882D-094D-97E5-2BD9237156F7}"/>
          </ac:picMkLst>
        </pc:picChg>
        <pc:picChg chg="del">
          <ac:chgData name="Maciej Kankowski" userId="44c35c25-349e-4349-99bb-43504e8d469d" providerId="ADAL" clId="{BFF35FA4-B527-D147-A1FA-9AD787E7705F}" dt="2019-11-14T13:01:59.889" v="544" actId="478"/>
          <ac:picMkLst>
            <pc:docMk/>
            <pc:sldMk cId="896085789" sldId="653"/>
            <ac:picMk id="7" creationId="{33871A0D-A578-E94B-A45F-C820036D0CE7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1890742241" sldId="654"/>
        </pc:sldMkLst>
        <pc:spChg chg="mod">
          <ac:chgData name="Maciej Kankowski" userId="44c35c25-349e-4349-99bb-43504e8d469d" providerId="ADAL" clId="{BFF35FA4-B527-D147-A1FA-9AD787E7705F}" dt="2019-11-14T13:02:27.053" v="556" actId="20577"/>
          <ac:spMkLst>
            <pc:docMk/>
            <pc:sldMk cId="1890742241" sldId="654"/>
            <ac:spMk id="2" creationId="{DDFC2928-02D5-2A4D-A3A9-346A490942DA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890742241" sldId="654"/>
            <ac:spMk id="3" creationId="{0DC8352E-730A-EA43-8028-5D9AA8FD6CBC}"/>
          </ac:spMkLst>
        </pc:spChg>
        <pc:picChg chg="del">
          <ac:chgData name="Maciej Kankowski" userId="44c35c25-349e-4349-99bb-43504e8d469d" providerId="ADAL" clId="{BFF35FA4-B527-D147-A1FA-9AD787E7705F}" dt="2019-11-14T13:02:28.329" v="557" actId="478"/>
          <ac:picMkLst>
            <pc:docMk/>
            <pc:sldMk cId="1890742241" sldId="654"/>
            <ac:picMk id="4" creationId="{D02A6BF5-882D-094D-97E5-2BD9237156F7}"/>
          </ac:picMkLst>
        </pc:picChg>
        <pc:picChg chg="add mod">
          <ac:chgData name="Maciej Kankowski" userId="44c35c25-349e-4349-99bb-43504e8d469d" providerId="ADAL" clId="{BFF35FA4-B527-D147-A1FA-9AD787E7705F}" dt="2019-11-14T13:05:29.836" v="562" actId="1076"/>
          <ac:picMkLst>
            <pc:docMk/>
            <pc:sldMk cId="1890742241" sldId="654"/>
            <ac:picMk id="5" creationId="{23018162-8B38-B340-8BB1-E11FC548E0FE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3749938690" sldId="655"/>
        </pc:sldMkLst>
        <pc:spChg chg="mod">
          <ac:chgData name="Maciej Kankowski" userId="44c35c25-349e-4349-99bb-43504e8d469d" providerId="ADAL" clId="{BFF35FA4-B527-D147-A1FA-9AD787E7705F}" dt="2019-11-14T13:05:38.053" v="570" actId="20577"/>
          <ac:spMkLst>
            <pc:docMk/>
            <pc:sldMk cId="3749938690" sldId="655"/>
            <ac:spMk id="2" creationId="{DDFC2928-02D5-2A4D-A3A9-346A490942DA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3749938690" sldId="655"/>
            <ac:spMk id="3" creationId="{3E40207A-49AF-454F-852B-DB3CBABB5ED6}"/>
          </ac:spMkLst>
        </pc:spChg>
        <pc:picChg chg="add mod">
          <ac:chgData name="Maciej Kankowski" userId="44c35c25-349e-4349-99bb-43504e8d469d" providerId="ADAL" clId="{BFF35FA4-B527-D147-A1FA-9AD787E7705F}" dt="2019-11-14T13:06:37.228" v="578" actId="1076"/>
          <ac:picMkLst>
            <pc:docMk/>
            <pc:sldMk cId="3749938690" sldId="655"/>
            <ac:picMk id="4" creationId="{C65CC71F-101D-8D4E-B14B-F6BA8F84CC3C}"/>
          </ac:picMkLst>
        </pc:picChg>
        <pc:picChg chg="del">
          <ac:chgData name="Maciej Kankowski" userId="44c35c25-349e-4349-99bb-43504e8d469d" providerId="ADAL" clId="{BFF35FA4-B527-D147-A1FA-9AD787E7705F}" dt="2019-11-14T13:05:39.617" v="571" actId="478"/>
          <ac:picMkLst>
            <pc:docMk/>
            <pc:sldMk cId="3749938690" sldId="655"/>
            <ac:picMk id="5" creationId="{23018162-8B38-B340-8BB1-E11FC548E0FE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1285138982" sldId="656"/>
        </pc:sldMkLst>
        <pc:spChg chg="mod">
          <ac:chgData name="Maciej Kankowski" userId="44c35c25-349e-4349-99bb-43504e8d469d" providerId="ADAL" clId="{BFF35FA4-B527-D147-A1FA-9AD787E7705F}" dt="2019-11-14T13:07:17.719" v="609" actId="20577"/>
          <ac:spMkLst>
            <pc:docMk/>
            <pc:sldMk cId="1285138982" sldId="656"/>
            <ac:spMk id="2" creationId="{DDFC2928-02D5-2A4D-A3A9-346A490942DA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285138982" sldId="656"/>
            <ac:spMk id="3" creationId="{8072FEC6-6901-BA46-A031-6806DB47FAAD}"/>
          </ac:spMkLst>
        </pc:spChg>
        <pc:picChg chg="del">
          <ac:chgData name="Maciej Kankowski" userId="44c35c25-349e-4349-99bb-43504e8d469d" providerId="ADAL" clId="{BFF35FA4-B527-D147-A1FA-9AD787E7705F}" dt="2019-11-14T13:07:02.748" v="600" actId="478"/>
          <ac:picMkLst>
            <pc:docMk/>
            <pc:sldMk cId="1285138982" sldId="656"/>
            <ac:picMk id="4" creationId="{C65CC71F-101D-8D4E-B14B-F6BA8F84CC3C}"/>
          </ac:picMkLst>
        </pc:picChg>
        <pc:picChg chg="add mod">
          <ac:chgData name="Maciej Kankowski" userId="44c35c25-349e-4349-99bb-43504e8d469d" providerId="ADAL" clId="{BFF35FA4-B527-D147-A1FA-9AD787E7705F}" dt="2019-11-14T13:08:05.576" v="625" actId="1076"/>
          <ac:picMkLst>
            <pc:docMk/>
            <pc:sldMk cId="1285138982" sldId="656"/>
            <ac:picMk id="5" creationId="{3BE38D02-6B5E-BF46-8DB6-5FF567529DC3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2840478076" sldId="657"/>
        </pc:sldMkLst>
        <pc:spChg chg="mod">
          <ac:chgData name="Maciej Kankowski" userId="44c35c25-349e-4349-99bb-43504e8d469d" providerId="ADAL" clId="{BFF35FA4-B527-D147-A1FA-9AD787E7705F}" dt="2019-11-14T13:07:34.955" v="619" actId="20577"/>
          <ac:spMkLst>
            <pc:docMk/>
            <pc:sldMk cId="2840478076" sldId="657"/>
            <ac:spMk id="2" creationId="{DDFC2928-02D5-2A4D-A3A9-346A490942DA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2840478076" sldId="657"/>
            <ac:spMk id="3" creationId="{E33E8BE9-C740-AB49-8D30-22BF3F3A5686}"/>
          </ac:spMkLst>
        </pc:spChg>
        <pc:picChg chg="add mod">
          <ac:chgData name="Maciej Kankowski" userId="44c35c25-349e-4349-99bb-43504e8d469d" providerId="ADAL" clId="{BFF35FA4-B527-D147-A1FA-9AD787E7705F}" dt="2019-11-14T13:08:00.975" v="624" actId="1076"/>
          <ac:picMkLst>
            <pc:docMk/>
            <pc:sldMk cId="2840478076" sldId="657"/>
            <ac:picMk id="4" creationId="{14305AC1-C2BA-5C4E-90FF-D3AEA186047A}"/>
          </ac:picMkLst>
        </pc:picChg>
        <pc:picChg chg="del">
          <ac:chgData name="Maciej Kankowski" userId="44c35c25-349e-4349-99bb-43504e8d469d" providerId="ADAL" clId="{BFF35FA4-B527-D147-A1FA-9AD787E7705F}" dt="2019-11-14T13:07:54.023" v="620" actId="478"/>
          <ac:picMkLst>
            <pc:docMk/>
            <pc:sldMk cId="2840478076" sldId="657"/>
            <ac:picMk id="5" creationId="{3BE38D02-6B5E-BF46-8DB6-5FF567529DC3}"/>
          </ac:picMkLst>
        </pc:picChg>
        <pc:picChg chg="add mod">
          <ac:chgData name="Maciej Kankowski" userId="44c35c25-349e-4349-99bb-43504e8d469d" providerId="ADAL" clId="{BFF35FA4-B527-D147-A1FA-9AD787E7705F}" dt="2019-11-14T13:08:30.134" v="627" actId="1076"/>
          <ac:picMkLst>
            <pc:docMk/>
            <pc:sldMk cId="2840478076" sldId="657"/>
            <ac:picMk id="6" creationId="{7C16A00F-ED03-6944-9407-EFEBBA745119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2024344307" sldId="658"/>
        </pc:sldMkLst>
        <pc:spChg chg="mod">
          <ac:chgData name="Maciej Kankowski" userId="44c35c25-349e-4349-99bb-43504e8d469d" providerId="ADAL" clId="{BFF35FA4-B527-D147-A1FA-9AD787E7705F}" dt="2019-11-14T13:09:09.748" v="638" actId="20577"/>
          <ac:spMkLst>
            <pc:docMk/>
            <pc:sldMk cId="2024344307" sldId="658"/>
            <ac:spMk id="2" creationId="{DDFC2928-02D5-2A4D-A3A9-346A490942DA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2024344307" sldId="658"/>
            <ac:spMk id="3" creationId="{06FD6782-533E-8346-8213-0236F6BA0237}"/>
          </ac:spMkLst>
        </pc:spChg>
        <pc:picChg chg="del">
          <ac:chgData name="Maciej Kankowski" userId="44c35c25-349e-4349-99bb-43504e8d469d" providerId="ADAL" clId="{BFF35FA4-B527-D147-A1FA-9AD787E7705F}" dt="2019-11-14T13:09:16.001" v="639" actId="478"/>
          <ac:picMkLst>
            <pc:docMk/>
            <pc:sldMk cId="2024344307" sldId="658"/>
            <ac:picMk id="4" creationId="{14305AC1-C2BA-5C4E-90FF-D3AEA186047A}"/>
          </ac:picMkLst>
        </pc:picChg>
        <pc:picChg chg="add mod">
          <ac:chgData name="Maciej Kankowski" userId="44c35c25-349e-4349-99bb-43504e8d469d" providerId="ADAL" clId="{BFF35FA4-B527-D147-A1FA-9AD787E7705F}" dt="2019-11-14T13:09:24.226" v="644" actId="1076"/>
          <ac:picMkLst>
            <pc:docMk/>
            <pc:sldMk cId="2024344307" sldId="658"/>
            <ac:picMk id="5" creationId="{A282827F-9CE4-3240-8C8B-9518C6A5AE69}"/>
          </ac:picMkLst>
        </pc:picChg>
        <pc:picChg chg="del">
          <ac:chgData name="Maciej Kankowski" userId="44c35c25-349e-4349-99bb-43504e8d469d" providerId="ADAL" clId="{BFF35FA4-B527-D147-A1FA-9AD787E7705F}" dt="2019-11-14T13:09:17.196" v="640" actId="478"/>
          <ac:picMkLst>
            <pc:docMk/>
            <pc:sldMk cId="2024344307" sldId="658"/>
            <ac:picMk id="6" creationId="{7C16A00F-ED03-6944-9407-EFEBBA745119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2918836457" sldId="659"/>
        </pc:sldMkLst>
        <pc:spChg chg="mod">
          <ac:chgData name="Maciej Kankowski" userId="44c35c25-349e-4349-99bb-43504e8d469d" providerId="ADAL" clId="{BFF35FA4-B527-D147-A1FA-9AD787E7705F}" dt="2019-11-14T13:10:22.804" v="652" actId="20577"/>
          <ac:spMkLst>
            <pc:docMk/>
            <pc:sldMk cId="2918836457" sldId="659"/>
            <ac:spMk id="2" creationId="{DDFC2928-02D5-2A4D-A3A9-346A490942DA}"/>
          </ac:spMkLst>
        </pc:spChg>
        <pc:spChg chg="add mod">
          <ac:chgData name="Maciej Kankowski" userId="44c35c25-349e-4349-99bb-43504e8d469d" providerId="ADAL" clId="{BFF35FA4-B527-D147-A1FA-9AD787E7705F}" dt="2019-11-14T16:24:41.809" v="1268" actId="120"/>
          <ac:spMkLst>
            <pc:docMk/>
            <pc:sldMk cId="2918836457" sldId="659"/>
            <ac:spMk id="3" creationId="{1D4EB747-F15F-3643-9639-366EB06F9A17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2918836457" sldId="659"/>
            <ac:spMk id="4" creationId="{9ABB2DD6-FA6F-2C4E-8007-B6093A62AD1D}"/>
          </ac:spMkLst>
        </pc:spChg>
        <pc:picChg chg="del">
          <ac:chgData name="Maciej Kankowski" userId="44c35c25-349e-4349-99bb-43504e8d469d" providerId="ADAL" clId="{BFF35FA4-B527-D147-A1FA-9AD787E7705F}" dt="2019-11-14T13:10:34.619" v="653" actId="478"/>
          <ac:picMkLst>
            <pc:docMk/>
            <pc:sldMk cId="2918836457" sldId="659"/>
            <ac:picMk id="5" creationId="{A282827F-9CE4-3240-8C8B-9518C6A5AE69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362576946" sldId="660"/>
        </pc:sldMkLst>
        <pc:spChg chg="del">
          <ac:chgData name="Maciej Kankowski" userId="44c35c25-349e-4349-99bb-43504e8d469d" providerId="ADAL" clId="{BFF35FA4-B527-D147-A1FA-9AD787E7705F}" dt="2019-11-14T13:11:49.133" v="673" actId="478"/>
          <ac:spMkLst>
            <pc:docMk/>
            <pc:sldMk cId="362576946" sldId="660"/>
            <ac:spMk id="3" creationId="{1D4EB747-F15F-3643-9639-366EB06F9A17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362576946" sldId="660"/>
            <ac:spMk id="3" creationId="{671778BB-B5BE-9440-9450-B8BE345D6D63}"/>
          </ac:spMkLst>
        </pc:spChg>
        <pc:spChg chg="add del mod">
          <ac:chgData name="Maciej Kankowski" userId="44c35c25-349e-4349-99bb-43504e8d469d" providerId="ADAL" clId="{BFF35FA4-B527-D147-A1FA-9AD787E7705F}" dt="2019-11-14T13:11:52.325" v="675" actId="478"/>
          <ac:spMkLst>
            <pc:docMk/>
            <pc:sldMk cId="362576946" sldId="660"/>
            <ac:spMk id="5" creationId="{DB7DCB2C-123D-9B41-AF66-5A4A1FE2DEB1}"/>
          </ac:spMkLst>
        </pc:spChg>
        <pc:picChg chg="add mod">
          <ac:chgData name="Maciej Kankowski" userId="44c35c25-349e-4349-99bb-43504e8d469d" providerId="ADAL" clId="{BFF35FA4-B527-D147-A1FA-9AD787E7705F}" dt="2019-11-14T13:12:40.992" v="685" actId="14100"/>
          <ac:picMkLst>
            <pc:docMk/>
            <pc:sldMk cId="362576946" sldId="660"/>
            <ac:picMk id="6" creationId="{F43AF92A-F5DA-1043-B563-64247EDE6ED1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1187087133" sldId="661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187087133" sldId="661"/>
            <ac:spMk id="2" creationId="{07AB548D-CC10-604E-909D-2F998E56A12D}"/>
          </ac:spMkLst>
        </pc:spChg>
        <pc:spChg chg="add del mod">
          <ac:chgData name="Maciej Kankowski" userId="44c35c25-349e-4349-99bb-43504e8d469d" providerId="ADAL" clId="{BFF35FA4-B527-D147-A1FA-9AD787E7705F}" dt="2019-11-14T13:16:13.027" v="757"/>
          <ac:spMkLst>
            <pc:docMk/>
            <pc:sldMk cId="1187087133" sldId="661"/>
            <ac:spMk id="3" creationId="{35DF899C-AD62-3442-ADFE-599D5ED5F8C6}"/>
          </ac:spMkLst>
        </pc:spChg>
        <pc:spChg chg="mod">
          <ac:chgData name="Maciej Kankowski" userId="44c35c25-349e-4349-99bb-43504e8d469d" providerId="ADAL" clId="{BFF35FA4-B527-D147-A1FA-9AD787E7705F}" dt="2019-11-14T13:17:38.809" v="781" actId="113"/>
          <ac:spMkLst>
            <pc:docMk/>
            <pc:sldMk cId="1187087133" sldId="661"/>
            <ac:spMk id="7" creationId="{2A05A626-2E1F-2E4C-8B49-2A40D6F57814}"/>
          </ac:spMkLst>
        </pc:spChg>
        <pc:spChg chg="mod">
          <ac:chgData name="Maciej Kankowski" userId="44c35c25-349e-4349-99bb-43504e8d469d" providerId="ADAL" clId="{BFF35FA4-B527-D147-A1FA-9AD787E7705F}" dt="2019-11-14T13:16:05.886" v="755" actId="20577"/>
          <ac:spMkLst>
            <pc:docMk/>
            <pc:sldMk cId="1187087133" sldId="661"/>
            <ac:spMk id="10" creationId="{9B8B3C83-C0E4-1F47-8470-611D19EAB0EE}"/>
          </ac:spMkLst>
        </pc:spChg>
        <pc:picChg chg="add mod">
          <ac:chgData name="Maciej Kankowski" userId="44c35c25-349e-4349-99bb-43504e8d469d" providerId="ADAL" clId="{BFF35FA4-B527-D147-A1FA-9AD787E7705F}" dt="2019-11-14T13:16:18.352" v="759" actId="1076"/>
          <ac:picMkLst>
            <pc:docMk/>
            <pc:sldMk cId="1187087133" sldId="661"/>
            <ac:picMk id="8" creationId="{EE505EB9-DC82-7243-95C1-9C6D4FD8B88F}"/>
          </ac:picMkLst>
        </pc:picChg>
        <pc:picChg chg="del">
          <ac:chgData name="Maciej Kankowski" userId="44c35c25-349e-4349-99bb-43504e8d469d" providerId="ADAL" clId="{BFF35FA4-B527-D147-A1FA-9AD787E7705F}" dt="2019-11-14T13:16:11.533" v="756" actId="478"/>
          <ac:picMkLst>
            <pc:docMk/>
            <pc:sldMk cId="1187087133" sldId="661"/>
            <ac:picMk id="12" creationId="{E00A0FBD-4016-F945-B7BF-26CA19BFCF7C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516711641" sldId="662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516711641" sldId="662"/>
            <ac:spMk id="2" creationId="{6D96970C-E21D-FB4D-ACD0-0D448C25BB0D}"/>
          </ac:spMkLst>
        </pc:spChg>
        <pc:spChg chg="add del mod">
          <ac:chgData name="Maciej Kankowski" userId="44c35c25-349e-4349-99bb-43504e8d469d" providerId="ADAL" clId="{BFF35FA4-B527-D147-A1FA-9AD787E7705F}" dt="2019-11-14T13:17:58.123" v="784"/>
          <ac:spMkLst>
            <pc:docMk/>
            <pc:sldMk cId="516711641" sldId="662"/>
            <ac:spMk id="3" creationId="{54CC083C-A487-7045-B8FF-BFD0B36B279F}"/>
          </ac:spMkLst>
        </pc:spChg>
        <pc:spChg chg="add del mod">
          <ac:chgData name="Maciej Kankowski" userId="44c35c25-349e-4349-99bb-43504e8d469d" providerId="ADAL" clId="{BFF35FA4-B527-D147-A1FA-9AD787E7705F}" dt="2019-11-14T13:17:58.123" v="784"/>
          <ac:spMkLst>
            <pc:docMk/>
            <pc:sldMk cId="516711641" sldId="662"/>
            <ac:spMk id="5" creationId="{C7C61DE0-6E77-FC41-B046-98C4E5A9D873}"/>
          </ac:spMkLst>
        </pc:spChg>
        <pc:spChg chg="add del mod">
          <ac:chgData name="Maciej Kankowski" userId="44c35c25-349e-4349-99bb-43504e8d469d" providerId="ADAL" clId="{BFF35FA4-B527-D147-A1FA-9AD787E7705F}" dt="2019-11-14T13:18:00.240" v="785" actId="478"/>
          <ac:spMkLst>
            <pc:docMk/>
            <pc:sldMk cId="516711641" sldId="662"/>
            <ac:spMk id="6" creationId="{C2BE3674-BE54-784A-9126-2CF567E1541C}"/>
          </ac:spMkLst>
        </pc:spChg>
        <pc:spChg chg="mod">
          <ac:chgData name="Maciej Kankowski" userId="44c35c25-349e-4349-99bb-43504e8d469d" providerId="ADAL" clId="{BFF35FA4-B527-D147-A1FA-9AD787E7705F}" dt="2019-11-14T13:17:33.308" v="780" actId="113"/>
          <ac:spMkLst>
            <pc:docMk/>
            <pc:sldMk cId="516711641" sldId="662"/>
            <ac:spMk id="7" creationId="{2A05A626-2E1F-2E4C-8B49-2A40D6F57814}"/>
          </ac:spMkLst>
        </pc:spChg>
        <pc:spChg chg="del">
          <ac:chgData name="Maciej Kankowski" userId="44c35c25-349e-4349-99bb-43504e8d469d" providerId="ADAL" clId="{BFF35FA4-B527-D147-A1FA-9AD787E7705F}" dt="2019-11-14T13:17:54.932" v="782" actId="478"/>
          <ac:spMkLst>
            <pc:docMk/>
            <pc:sldMk cId="516711641" sldId="662"/>
            <ac:spMk id="10" creationId="{9B8B3C83-C0E4-1F47-8470-611D19EAB0EE}"/>
          </ac:spMkLst>
        </pc:spChg>
        <pc:picChg chg="del">
          <ac:chgData name="Maciej Kankowski" userId="44c35c25-349e-4349-99bb-43504e8d469d" providerId="ADAL" clId="{BFF35FA4-B527-D147-A1FA-9AD787E7705F}" dt="2019-11-14T13:17:55.917" v="783" actId="478"/>
          <ac:picMkLst>
            <pc:docMk/>
            <pc:sldMk cId="516711641" sldId="662"/>
            <ac:picMk id="8" creationId="{EE505EB9-DC82-7243-95C1-9C6D4FD8B88F}"/>
          </ac:picMkLst>
        </pc:picChg>
        <pc:picChg chg="add mod">
          <ac:chgData name="Maciej Kankowski" userId="44c35c25-349e-4349-99bb-43504e8d469d" providerId="ADAL" clId="{BFF35FA4-B527-D147-A1FA-9AD787E7705F}" dt="2019-11-14T13:18:12.872" v="790" actId="208"/>
          <ac:picMkLst>
            <pc:docMk/>
            <pc:sldMk cId="516711641" sldId="662"/>
            <ac:picMk id="11" creationId="{394ECAAD-5AA5-BD49-AC20-5A17011E67E7}"/>
          </ac:picMkLst>
        </pc:picChg>
      </pc:sldChg>
      <pc:sldChg chg="addSp delSp modSp add modNotesTx">
        <pc:chgData name="Maciej Kankowski" userId="44c35c25-349e-4349-99bb-43504e8d469d" providerId="ADAL" clId="{BFF35FA4-B527-D147-A1FA-9AD787E7705F}" dt="2019-11-15T08:45:19.303" v="1271"/>
        <pc:sldMkLst>
          <pc:docMk/>
          <pc:sldMk cId="4035756277" sldId="663"/>
        </pc:sldMkLst>
        <pc:spChg chg="add mod">
          <ac:chgData name="Maciej Kankowski" userId="44c35c25-349e-4349-99bb-43504e8d469d" providerId="ADAL" clId="{BFF35FA4-B527-D147-A1FA-9AD787E7705F}" dt="2019-11-14T13:20:38.454" v="870" actId="207"/>
          <ac:spMkLst>
            <pc:docMk/>
            <pc:sldMk cId="4035756277" sldId="663"/>
            <ac:spMk id="2" creationId="{4B46C94B-F44E-8C4E-824F-9493626F7BD6}"/>
          </ac:spMkLst>
        </pc:spChg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4035756277" sldId="663"/>
            <ac:spMk id="3" creationId="{4958C223-01EC-F649-AD55-1E7DD46AC76F}"/>
          </ac:spMkLst>
        </pc:spChg>
        <pc:spChg chg="add del mod">
          <ac:chgData name="Maciej Kankowski" userId="44c35c25-349e-4349-99bb-43504e8d469d" providerId="ADAL" clId="{BFF35FA4-B527-D147-A1FA-9AD787E7705F}" dt="2019-11-14T13:21:08.308" v="875" actId="478"/>
          <ac:spMkLst>
            <pc:docMk/>
            <pc:sldMk cId="4035756277" sldId="663"/>
            <ac:spMk id="3" creationId="{C985F2ED-613E-0846-A715-A7CCC6C2E176}"/>
          </ac:spMkLst>
        </pc:spChg>
        <pc:spChg chg="mod">
          <ac:chgData name="Maciej Kankowski" userId="44c35c25-349e-4349-99bb-43504e8d469d" providerId="ADAL" clId="{BFF35FA4-B527-D147-A1FA-9AD787E7705F}" dt="2019-11-14T13:18:49.421" v="797" actId="20577"/>
          <ac:spMkLst>
            <pc:docMk/>
            <pc:sldMk cId="4035756277" sldId="663"/>
            <ac:spMk id="7" creationId="{2A05A626-2E1F-2E4C-8B49-2A40D6F57814}"/>
          </ac:spMkLst>
        </pc:spChg>
        <pc:picChg chg="add mod">
          <ac:chgData name="Maciej Kankowski" userId="44c35c25-349e-4349-99bb-43504e8d469d" providerId="ADAL" clId="{BFF35FA4-B527-D147-A1FA-9AD787E7705F}" dt="2019-11-14T13:21:03.303" v="874" actId="1076"/>
          <ac:picMkLst>
            <pc:docMk/>
            <pc:sldMk cId="4035756277" sldId="663"/>
            <ac:picMk id="6" creationId="{CC5DAFB7-54D4-DF42-B2E4-C0950F3F6AA5}"/>
          </ac:picMkLst>
        </pc:picChg>
        <pc:picChg chg="add mod">
          <ac:chgData name="Maciej Kankowski" userId="44c35c25-349e-4349-99bb-43504e8d469d" providerId="ADAL" clId="{BFF35FA4-B527-D147-A1FA-9AD787E7705F}" dt="2019-11-14T13:21:03.303" v="874" actId="1076"/>
          <ac:picMkLst>
            <pc:docMk/>
            <pc:sldMk cId="4035756277" sldId="663"/>
            <ac:picMk id="8" creationId="{47172B04-D859-9D47-B378-4FA88E0C5E88}"/>
          </ac:picMkLst>
        </pc:picChg>
        <pc:picChg chg="add mod">
          <ac:chgData name="Maciej Kankowski" userId="44c35c25-349e-4349-99bb-43504e8d469d" providerId="ADAL" clId="{BFF35FA4-B527-D147-A1FA-9AD787E7705F}" dt="2019-11-14T13:21:03.303" v="874" actId="1076"/>
          <ac:picMkLst>
            <pc:docMk/>
            <pc:sldMk cId="4035756277" sldId="663"/>
            <ac:picMk id="9" creationId="{2DD4DBB8-C49D-F24B-B402-2DD48838CE97}"/>
          </ac:picMkLst>
        </pc:picChg>
        <pc:picChg chg="add mod">
          <ac:chgData name="Maciej Kankowski" userId="44c35c25-349e-4349-99bb-43504e8d469d" providerId="ADAL" clId="{BFF35FA4-B527-D147-A1FA-9AD787E7705F}" dt="2019-11-14T13:21:03.303" v="874" actId="1076"/>
          <ac:picMkLst>
            <pc:docMk/>
            <pc:sldMk cId="4035756277" sldId="663"/>
            <ac:picMk id="10" creationId="{3AB7E9AA-E6CC-534C-A9D9-9EE5427B47C0}"/>
          </ac:picMkLst>
        </pc:picChg>
        <pc:picChg chg="del">
          <ac:chgData name="Maciej Kankowski" userId="44c35c25-349e-4349-99bb-43504e8d469d" providerId="ADAL" clId="{BFF35FA4-B527-D147-A1FA-9AD787E7705F}" dt="2019-11-14T13:18:58.122" v="798" actId="478"/>
          <ac:picMkLst>
            <pc:docMk/>
            <pc:sldMk cId="4035756277" sldId="663"/>
            <ac:picMk id="11" creationId="{394ECAAD-5AA5-BD49-AC20-5A17011E67E7}"/>
          </ac:picMkLst>
        </pc:picChg>
        <pc:picChg chg="add mod">
          <ac:chgData name="Maciej Kankowski" userId="44c35c25-349e-4349-99bb-43504e8d469d" providerId="ADAL" clId="{BFF35FA4-B527-D147-A1FA-9AD787E7705F}" dt="2019-11-14T13:21:03.303" v="874" actId="1076"/>
          <ac:picMkLst>
            <pc:docMk/>
            <pc:sldMk cId="4035756277" sldId="663"/>
            <ac:picMk id="12" creationId="{DB2E99D8-A9E0-644A-96D8-1F2082DFE9D0}"/>
          </ac:picMkLst>
        </pc:picChg>
      </pc:sldChg>
      <pc:sldChg chg="addSp modSp add">
        <pc:chgData name="Maciej Kankowski" userId="44c35c25-349e-4349-99bb-43504e8d469d" providerId="ADAL" clId="{BFF35FA4-B527-D147-A1FA-9AD787E7705F}" dt="2019-11-15T08:45:19.303" v="1271"/>
        <pc:sldMkLst>
          <pc:docMk/>
          <pc:sldMk cId="1058760472" sldId="664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058760472" sldId="664"/>
            <ac:spMk id="2" creationId="{A9D9FA28-AE3D-834F-8AAF-052E1ECF8D29}"/>
          </ac:spMkLst>
        </pc:spChg>
        <pc:spChg chg="mod">
          <ac:chgData name="Maciej Kankowski" userId="44c35c25-349e-4349-99bb-43504e8d469d" providerId="ADAL" clId="{BFF35FA4-B527-D147-A1FA-9AD787E7705F}" dt="2019-11-14T13:41:45.559" v="950" actId="113"/>
          <ac:spMkLst>
            <pc:docMk/>
            <pc:sldMk cId="1058760472" sldId="664"/>
            <ac:spMk id="4" creationId="{A7BF1ED8-77B7-B540-AF59-43CD44220DA8}"/>
          </ac:spMkLst>
        </pc:spChg>
        <pc:spChg chg="mod">
          <ac:chgData name="Maciej Kankowski" userId="44c35c25-349e-4349-99bb-43504e8d469d" providerId="ADAL" clId="{BFF35FA4-B527-D147-A1FA-9AD787E7705F}" dt="2019-11-14T13:42:36.421" v="960" actId="207"/>
          <ac:spMkLst>
            <pc:docMk/>
            <pc:sldMk cId="1058760472" sldId="664"/>
            <ac:spMk id="5" creationId="{F22AC75D-357A-EE4C-AE23-EBC701B7C50E}"/>
          </ac:spMkLst>
        </pc:sp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1977482702" sldId="665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977482702" sldId="665"/>
            <ac:spMk id="2" creationId="{F1723231-8572-DD45-8BE1-8207EE632A54}"/>
          </ac:spMkLst>
        </pc:spChg>
        <pc:spChg chg="add del mod">
          <ac:chgData name="Maciej Kankowski" userId="44c35c25-349e-4349-99bb-43504e8d469d" providerId="ADAL" clId="{BFF35FA4-B527-D147-A1FA-9AD787E7705F}" dt="2019-11-14T13:43:16.126" v="970"/>
          <ac:spMkLst>
            <pc:docMk/>
            <pc:sldMk cId="1977482702" sldId="665"/>
            <ac:spMk id="3" creationId="{CBD5711E-8018-6C45-A98E-7DF44BC9AD05}"/>
          </ac:spMkLst>
        </pc:spChg>
        <pc:spChg chg="mod">
          <ac:chgData name="Maciej Kankowski" userId="44c35c25-349e-4349-99bb-43504e8d469d" providerId="ADAL" clId="{BFF35FA4-B527-D147-A1FA-9AD787E7705F}" dt="2019-11-14T13:43:06.661" v="968" actId="20577"/>
          <ac:spMkLst>
            <pc:docMk/>
            <pc:sldMk cId="1977482702" sldId="665"/>
            <ac:spMk id="4" creationId="{A7BF1ED8-77B7-B540-AF59-43CD44220DA8}"/>
          </ac:spMkLst>
        </pc:spChg>
        <pc:spChg chg="del">
          <ac:chgData name="Maciej Kankowski" userId="44c35c25-349e-4349-99bb-43504e8d469d" providerId="ADAL" clId="{BFF35FA4-B527-D147-A1FA-9AD787E7705F}" dt="2019-11-14T13:43:12.416" v="969" actId="478"/>
          <ac:spMkLst>
            <pc:docMk/>
            <pc:sldMk cId="1977482702" sldId="665"/>
            <ac:spMk id="5" creationId="{F22AC75D-357A-EE4C-AE23-EBC701B7C50E}"/>
          </ac:spMkLst>
        </pc:spChg>
        <pc:spChg chg="add mod">
          <ac:chgData name="Maciej Kankowski" userId="44c35c25-349e-4349-99bb-43504e8d469d" providerId="ADAL" clId="{BFF35FA4-B527-D147-A1FA-9AD787E7705F}" dt="2019-11-14T13:43:35.958" v="976" actId="207"/>
          <ac:spMkLst>
            <pc:docMk/>
            <pc:sldMk cId="1977482702" sldId="665"/>
            <ac:spMk id="6" creationId="{86F840D1-1A63-8A45-803C-728124FB4A0C}"/>
          </ac:spMkLst>
        </pc:spChg>
        <pc:spChg chg="add mod">
          <ac:chgData name="Maciej Kankowski" userId="44c35c25-349e-4349-99bb-43504e8d469d" providerId="ADAL" clId="{BFF35FA4-B527-D147-A1FA-9AD787E7705F}" dt="2019-11-14T13:43:51.742" v="982" actId="207"/>
          <ac:spMkLst>
            <pc:docMk/>
            <pc:sldMk cId="1977482702" sldId="665"/>
            <ac:spMk id="7" creationId="{36100714-3C43-294F-B4A0-888A32412371}"/>
          </ac:spMkLst>
        </pc:spChg>
        <pc:spChg chg="add mod">
          <ac:chgData name="Maciej Kankowski" userId="44c35c25-349e-4349-99bb-43504e8d469d" providerId="ADAL" clId="{BFF35FA4-B527-D147-A1FA-9AD787E7705F}" dt="2019-11-14T13:44:13.601" v="985" actId="1076"/>
          <ac:spMkLst>
            <pc:docMk/>
            <pc:sldMk cId="1977482702" sldId="665"/>
            <ac:spMk id="8" creationId="{EECF0958-C1BB-A448-80A5-156C498A2326}"/>
          </ac:spMkLst>
        </pc:sp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2545296395" sldId="666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2545296395" sldId="666"/>
            <ac:spMk id="2" creationId="{FDD1C2A3-2D0F-794D-A9FB-A74D124F4EE2}"/>
          </ac:spMkLst>
        </pc:spChg>
        <pc:spChg chg="add del mod">
          <ac:chgData name="Maciej Kankowski" userId="44c35c25-349e-4349-99bb-43504e8d469d" providerId="ADAL" clId="{BFF35FA4-B527-D147-A1FA-9AD787E7705F}" dt="2019-11-14T14:49:32.746" v="1028"/>
          <ac:spMkLst>
            <pc:docMk/>
            <pc:sldMk cId="2545296395" sldId="666"/>
            <ac:spMk id="3" creationId="{11DA48B6-13B9-394B-94FE-8464AD138A81}"/>
          </ac:spMkLst>
        </pc:spChg>
        <pc:spChg chg="add del mod">
          <ac:chgData name="Maciej Kankowski" userId="44c35c25-349e-4349-99bb-43504e8d469d" providerId="ADAL" clId="{BFF35FA4-B527-D147-A1FA-9AD787E7705F}" dt="2019-11-14T14:50:34.076" v="1044"/>
          <ac:spMkLst>
            <pc:docMk/>
            <pc:sldMk cId="2545296395" sldId="666"/>
            <ac:spMk id="4" creationId="{C20E764F-1046-9647-B70E-363A7FB92685}"/>
          </ac:spMkLst>
        </pc:spChg>
        <pc:spChg chg="del">
          <ac:chgData name="Maciej Kankowski" userId="44c35c25-349e-4349-99bb-43504e8d469d" providerId="ADAL" clId="{BFF35FA4-B527-D147-A1FA-9AD787E7705F}" dt="2019-11-14T14:52:30.653" v="1080" actId="478"/>
          <ac:spMkLst>
            <pc:docMk/>
            <pc:sldMk cId="2545296395" sldId="666"/>
            <ac:spMk id="5" creationId="{C641F8B0-0817-E040-B9B6-63E6758CC5C7}"/>
          </ac:spMkLst>
        </pc:spChg>
        <pc:spChg chg="add del mod">
          <ac:chgData name="Maciej Kankowski" userId="44c35c25-349e-4349-99bb-43504e8d469d" providerId="ADAL" clId="{BFF35FA4-B527-D147-A1FA-9AD787E7705F}" dt="2019-11-14T14:50:33.577" v="1043" actId="478"/>
          <ac:spMkLst>
            <pc:docMk/>
            <pc:sldMk cId="2545296395" sldId="666"/>
            <ac:spMk id="7" creationId="{0B2942EC-11BE-7A4B-9759-430A20CE7517}"/>
          </ac:spMkLst>
        </pc:spChg>
        <pc:spChg chg="mod">
          <ac:chgData name="Maciej Kankowski" userId="44c35c25-349e-4349-99bb-43504e8d469d" providerId="ADAL" clId="{BFF35FA4-B527-D147-A1FA-9AD787E7705F}" dt="2019-11-14T14:49:42.411" v="1029"/>
          <ac:spMkLst>
            <pc:docMk/>
            <pc:sldMk cId="2545296395" sldId="666"/>
            <ac:spMk id="8" creationId="{6C89549C-D003-134B-A6A1-B6BB272D801C}"/>
          </ac:spMkLst>
        </pc:spChg>
        <pc:picChg chg="add del">
          <ac:chgData name="Maciej Kankowski" userId="44c35c25-349e-4349-99bb-43504e8d469d" providerId="ADAL" clId="{BFF35FA4-B527-D147-A1FA-9AD787E7705F}" dt="2019-11-14T14:50:33.577" v="1043" actId="478"/>
          <ac:picMkLst>
            <pc:docMk/>
            <pc:sldMk cId="2545296395" sldId="666"/>
            <ac:picMk id="9" creationId="{17EFBA54-F8F8-2149-812A-5B5476B77130}"/>
          </ac:picMkLst>
        </pc:picChg>
        <pc:picChg chg="del">
          <ac:chgData name="Maciej Kankowski" userId="44c35c25-349e-4349-99bb-43504e8d469d" providerId="ADAL" clId="{BFF35FA4-B527-D147-A1FA-9AD787E7705F}" dt="2019-11-14T14:49:24.161" v="1026" actId="478"/>
          <ac:picMkLst>
            <pc:docMk/>
            <pc:sldMk cId="2545296395" sldId="666"/>
            <ac:picMk id="12" creationId="{9609A671-1FDA-7A47-8469-E01FDFCD3461}"/>
          </ac:picMkLst>
        </pc:picChg>
        <pc:picChg chg="del">
          <ac:chgData name="Maciej Kankowski" userId="44c35c25-349e-4349-99bb-43504e8d469d" providerId="ADAL" clId="{BFF35FA4-B527-D147-A1FA-9AD787E7705F}" dt="2019-11-14T14:49:26.678" v="1027" actId="478"/>
          <ac:picMkLst>
            <pc:docMk/>
            <pc:sldMk cId="2545296395" sldId="666"/>
            <ac:picMk id="13" creationId="{F08DCF66-8DAC-5449-B875-2CA3F7481449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785268599" sldId="667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785268599" sldId="667"/>
            <ac:spMk id="2" creationId="{615E0C53-A5CF-9949-9E12-0A6A35FF6B69}"/>
          </ac:spMkLst>
        </pc:spChg>
        <pc:spChg chg="add del mod">
          <ac:chgData name="Maciej Kankowski" userId="44c35c25-349e-4349-99bb-43504e8d469d" providerId="ADAL" clId="{BFF35FA4-B527-D147-A1FA-9AD787E7705F}" dt="2019-11-14T14:51:35.995" v="1068"/>
          <ac:spMkLst>
            <pc:docMk/>
            <pc:sldMk cId="785268599" sldId="667"/>
            <ac:spMk id="2" creationId="{81D4D61D-1A29-0F4B-B78A-D1E6676A41A5}"/>
          </ac:spMkLst>
        </pc:spChg>
        <pc:spChg chg="add del mod">
          <ac:chgData name="Maciej Kankowski" userId="44c35c25-349e-4349-99bb-43504e8d469d" providerId="ADAL" clId="{BFF35FA4-B527-D147-A1FA-9AD787E7705F}" dt="2019-11-14T14:51:04.312" v="1061"/>
          <ac:spMkLst>
            <pc:docMk/>
            <pc:sldMk cId="785268599" sldId="667"/>
            <ac:spMk id="4" creationId="{1DA78ED0-D1BE-2A4F-96E9-B9214BCD5ECC}"/>
          </ac:spMkLst>
        </pc:spChg>
        <pc:spChg chg="del">
          <ac:chgData name="Maciej Kankowski" userId="44c35c25-349e-4349-99bb-43504e8d469d" providerId="ADAL" clId="{BFF35FA4-B527-D147-A1FA-9AD787E7705F}" dt="2019-11-14T14:52:27.008" v="1079" actId="478"/>
          <ac:spMkLst>
            <pc:docMk/>
            <pc:sldMk cId="785268599" sldId="667"/>
            <ac:spMk id="5" creationId="{C641F8B0-0817-E040-B9B6-63E6758CC5C7}"/>
          </ac:spMkLst>
        </pc:spChg>
        <pc:spChg chg="mod">
          <ac:chgData name="Maciej Kankowski" userId="44c35c25-349e-4349-99bb-43504e8d469d" providerId="ADAL" clId="{BFF35FA4-B527-D147-A1FA-9AD787E7705F}" dt="2019-11-14T14:50:53.719" v="1059" actId="20577"/>
          <ac:spMkLst>
            <pc:docMk/>
            <pc:sldMk cId="785268599" sldId="667"/>
            <ac:spMk id="8" creationId="{6C89549C-D003-134B-A6A1-B6BB272D801C}"/>
          </ac:spMkLst>
        </pc:spChg>
        <pc:picChg chg="del">
          <ac:chgData name="Maciej Kankowski" userId="44c35c25-349e-4349-99bb-43504e8d469d" providerId="ADAL" clId="{BFF35FA4-B527-D147-A1FA-9AD787E7705F}" dt="2019-11-14T14:51:02.916" v="1060" actId="478"/>
          <ac:picMkLst>
            <pc:docMk/>
            <pc:sldMk cId="785268599" sldId="667"/>
            <ac:picMk id="9" creationId="{17EFBA54-F8F8-2149-812A-5B5476B77130}"/>
          </ac:picMkLst>
        </pc:picChg>
        <pc:picChg chg="add mod modCrop">
          <ac:chgData name="Maciej Kankowski" userId="44c35c25-349e-4349-99bb-43504e8d469d" providerId="ADAL" clId="{BFF35FA4-B527-D147-A1FA-9AD787E7705F}" dt="2019-11-14T14:53:37.908" v="1094" actId="208"/>
          <ac:picMkLst>
            <pc:docMk/>
            <pc:sldMk cId="785268599" sldId="667"/>
            <ac:picMk id="10" creationId="{539DCE95-73B4-2C46-9188-8B4B5065D603}"/>
          </ac:picMkLst>
        </pc:picChg>
        <pc:picChg chg="add mod modCrop">
          <ac:chgData name="Maciej Kankowski" userId="44c35c25-349e-4349-99bb-43504e8d469d" providerId="ADAL" clId="{BFF35FA4-B527-D147-A1FA-9AD787E7705F}" dt="2019-11-14T14:54:10.443" v="1100" actId="208"/>
          <ac:picMkLst>
            <pc:docMk/>
            <pc:sldMk cId="785268599" sldId="667"/>
            <ac:picMk id="11" creationId="{B625B0D2-1732-044F-8AC5-C2021683E489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1558011463" sldId="668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1558011463" sldId="668"/>
            <ac:spMk id="2" creationId="{ECA854A0-DBD0-5142-A5D2-FBB9A0D68260}"/>
          </ac:spMkLst>
        </pc:spChg>
        <pc:spChg chg="add mod">
          <ac:chgData name="Maciej Kankowski" userId="44c35c25-349e-4349-99bb-43504e8d469d" providerId="ADAL" clId="{BFF35FA4-B527-D147-A1FA-9AD787E7705F}" dt="2019-11-14T15:30:19.298" v="1255" actId="20577"/>
          <ac:spMkLst>
            <pc:docMk/>
            <pc:sldMk cId="1558011463" sldId="668"/>
            <ac:spMk id="3" creationId="{5359FA39-2B62-A249-B9DE-1559A49C0C38}"/>
          </ac:spMkLst>
        </pc:spChg>
        <pc:spChg chg="add del mod">
          <ac:chgData name="Maciej Kankowski" userId="44c35c25-349e-4349-99bb-43504e8d469d" providerId="ADAL" clId="{BFF35FA4-B527-D147-A1FA-9AD787E7705F}" dt="2019-11-14T14:55:17.203" v="1109"/>
          <ac:spMkLst>
            <pc:docMk/>
            <pc:sldMk cId="1558011463" sldId="668"/>
            <ac:spMk id="5" creationId="{52DB571B-D6B1-C949-86E5-5201ADF137D7}"/>
          </ac:spMkLst>
        </pc:spChg>
        <pc:spChg chg="mod">
          <ac:chgData name="Maciej Kankowski" userId="44c35c25-349e-4349-99bb-43504e8d469d" providerId="ADAL" clId="{BFF35FA4-B527-D147-A1FA-9AD787E7705F}" dt="2019-11-14T14:54:46.744" v="1104"/>
          <ac:spMkLst>
            <pc:docMk/>
            <pc:sldMk cId="1558011463" sldId="668"/>
            <ac:spMk id="8" creationId="{6C89549C-D003-134B-A6A1-B6BB272D801C}"/>
          </ac:spMkLst>
        </pc:spChg>
        <pc:picChg chg="add">
          <ac:chgData name="Maciej Kankowski" userId="44c35c25-349e-4349-99bb-43504e8d469d" providerId="ADAL" clId="{BFF35FA4-B527-D147-A1FA-9AD787E7705F}" dt="2019-11-14T14:55:17.203" v="1109"/>
          <ac:picMkLst>
            <pc:docMk/>
            <pc:sldMk cId="1558011463" sldId="668"/>
            <ac:picMk id="9" creationId="{AE2002D4-7C31-6C45-9C0C-0F2231FE1253}"/>
          </ac:picMkLst>
        </pc:picChg>
        <pc:picChg chg="del">
          <ac:chgData name="Maciej Kankowski" userId="44c35c25-349e-4349-99bb-43504e8d469d" providerId="ADAL" clId="{BFF35FA4-B527-D147-A1FA-9AD787E7705F}" dt="2019-11-14T14:54:54.219" v="1105" actId="478"/>
          <ac:picMkLst>
            <pc:docMk/>
            <pc:sldMk cId="1558011463" sldId="668"/>
            <ac:picMk id="10" creationId="{539DCE95-73B4-2C46-9188-8B4B5065D603}"/>
          </ac:picMkLst>
        </pc:picChg>
        <pc:picChg chg="del">
          <ac:chgData name="Maciej Kankowski" userId="44c35c25-349e-4349-99bb-43504e8d469d" providerId="ADAL" clId="{BFF35FA4-B527-D147-A1FA-9AD787E7705F}" dt="2019-11-14T14:55:15.290" v="1108" actId="478"/>
          <ac:picMkLst>
            <pc:docMk/>
            <pc:sldMk cId="1558011463" sldId="668"/>
            <ac:picMk id="11" creationId="{B625B0D2-1732-044F-8AC5-C2021683E489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5T08:45:19.303" v="1271"/>
        <pc:sldMkLst>
          <pc:docMk/>
          <pc:sldMk cId="2900630851" sldId="669"/>
        </pc:sldMkLst>
        <pc:spChg chg="add mod">
          <ac:chgData name="Maciej Kankowski" userId="44c35c25-349e-4349-99bb-43504e8d469d" providerId="ADAL" clId="{BFF35FA4-B527-D147-A1FA-9AD787E7705F}" dt="2019-11-15T08:45:19.303" v="1271"/>
          <ac:spMkLst>
            <pc:docMk/>
            <pc:sldMk cId="2900630851" sldId="669"/>
            <ac:spMk id="2" creationId="{BD529791-C093-8A4C-A70D-476252F0D6D5}"/>
          </ac:spMkLst>
        </pc:spChg>
        <pc:spChg chg="mod">
          <ac:chgData name="Maciej Kankowski" userId="44c35c25-349e-4349-99bb-43504e8d469d" providerId="ADAL" clId="{BFF35FA4-B527-D147-A1FA-9AD787E7705F}" dt="2019-11-14T16:24:00.726" v="1261" actId="121"/>
          <ac:spMkLst>
            <pc:docMk/>
            <pc:sldMk cId="2900630851" sldId="669"/>
            <ac:spMk id="3" creationId="{5359FA39-2B62-A249-B9DE-1559A49C0C38}"/>
          </ac:spMkLst>
        </pc:spChg>
        <pc:spChg chg="add del mod">
          <ac:chgData name="Maciej Kankowski" userId="44c35c25-349e-4349-99bb-43504e8d469d" providerId="ADAL" clId="{BFF35FA4-B527-D147-A1FA-9AD787E7705F}" dt="2019-11-14T14:56:27.194" v="1139"/>
          <ac:spMkLst>
            <pc:docMk/>
            <pc:sldMk cId="2900630851" sldId="669"/>
            <ac:spMk id="4" creationId="{6737B7B6-FB45-9F46-9680-73472ECF976A}"/>
          </ac:spMkLst>
        </pc:spChg>
        <pc:spChg chg="mod">
          <ac:chgData name="Maciej Kankowski" userId="44c35c25-349e-4349-99bb-43504e8d469d" providerId="ADAL" clId="{BFF35FA4-B527-D147-A1FA-9AD787E7705F}" dt="2019-11-14T14:55:34.840" v="1114" actId="20577"/>
          <ac:spMkLst>
            <pc:docMk/>
            <pc:sldMk cId="2900630851" sldId="669"/>
            <ac:spMk id="8" creationId="{6C89549C-D003-134B-A6A1-B6BB272D801C}"/>
          </ac:spMkLst>
        </pc:spChg>
        <pc:picChg chg="add mod">
          <ac:chgData name="Maciej Kankowski" userId="44c35c25-349e-4349-99bb-43504e8d469d" providerId="ADAL" clId="{BFF35FA4-B527-D147-A1FA-9AD787E7705F}" dt="2019-11-14T14:56:27.194" v="1139"/>
          <ac:picMkLst>
            <pc:docMk/>
            <pc:sldMk cId="2900630851" sldId="669"/>
            <ac:picMk id="7" creationId="{DC0A39B4-53E6-5A4C-94C7-7A5528AAD08C}"/>
          </ac:picMkLst>
        </pc:picChg>
        <pc:picChg chg="del">
          <ac:chgData name="Maciej Kankowski" userId="44c35c25-349e-4349-99bb-43504e8d469d" providerId="ADAL" clId="{BFF35FA4-B527-D147-A1FA-9AD787E7705F}" dt="2019-11-14T14:56:25.660" v="1138" actId="478"/>
          <ac:picMkLst>
            <pc:docMk/>
            <pc:sldMk cId="2900630851" sldId="669"/>
            <ac:picMk id="9" creationId="{AE2002D4-7C31-6C45-9C0C-0F2231FE1253}"/>
          </ac:picMkLst>
        </pc:picChg>
      </pc:sldChg>
      <pc:sldChg chg="addSp delSp modSp add">
        <pc:chgData name="Maciej Kankowski" userId="44c35c25-349e-4349-99bb-43504e8d469d" providerId="ADAL" clId="{BFF35FA4-B527-D147-A1FA-9AD787E7705F}" dt="2019-11-17T17:23:29.293" v="1541" actId="20577"/>
        <pc:sldMkLst>
          <pc:docMk/>
          <pc:sldMk cId="337973649" sldId="670"/>
        </pc:sldMkLst>
        <pc:spChg chg="add del mod">
          <ac:chgData name="Maciej Kankowski" userId="44c35c25-349e-4349-99bb-43504e8d469d" providerId="ADAL" clId="{BFF35FA4-B527-D147-A1FA-9AD787E7705F}" dt="2019-11-17T17:23:29.293" v="1541" actId="20577"/>
          <ac:spMkLst>
            <pc:docMk/>
            <pc:sldMk cId="337973649" sldId="670"/>
            <ac:spMk id="3" creationId="{5359FA39-2B62-A249-B9DE-1559A49C0C38}"/>
          </ac:spMkLst>
        </pc:spChg>
        <pc:spChg chg="add del mod">
          <ac:chgData name="Maciej Kankowski" userId="44c35c25-349e-4349-99bb-43504e8d469d" providerId="ADAL" clId="{BFF35FA4-B527-D147-A1FA-9AD787E7705F}" dt="2019-11-17T17:21:59.775" v="1514"/>
          <ac:spMkLst>
            <pc:docMk/>
            <pc:sldMk cId="337973649" sldId="670"/>
            <ac:spMk id="5" creationId="{AF32E651-5887-F444-A8A4-4F76F6F48BFA}"/>
          </ac:spMkLst>
        </pc:spChg>
        <pc:spChg chg="mod">
          <ac:chgData name="Maciej Kankowski" userId="44c35c25-349e-4349-99bb-43504e8d469d" providerId="ADAL" clId="{BFF35FA4-B527-D147-A1FA-9AD787E7705F}" dt="2019-11-17T17:21:53.290" v="1512" actId="5793"/>
          <ac:spMkLst>
            <pc:docMk/>
            <pc:sldMk cId="337973649" sldId="670"/>
            <ac:spMk id="8" creationId="{6C89549C-D003-134B-A6A1-B6BB272D801C}"/>
          </ac:spMkLst>
        </pc:spChg>
        <pc:spChg chg="add del mod">
          <ac:chgData name="Maciej Kankowski" userId="44c35c25-349e-4349-99bb-43504e8d469d" providerId="ADAL" clId="{BFF35FA4-B527-D147-A1FA-9AD787E7705F}" dt="2019-11-17T17:22:21.999" v="1523" actId="478"/>
          <ac:spMkLst>
            <pc:docMk/>
            <pc:sldMk cId="337973649" sldId="670"/>
            <ac:spMk id="9" creationId="{258F0373-C5A9-654B-AF9E-4F371AE26E81}"/>
          </ac:spMkLst>
        </pc:spChg>
        <pc:spChg chg="add del">
          <ac:chgData name="Maciej Kankowski" userId="44c35c25-349e-4349-99bb-43504e8d469d" providerId="ADAL" clId="{BFF35FA4-B527-D147-A1FA-9AD787E7705F}" dt="2019-11-17T17:22:21.560" v="1522"/>
          <ac:spMkLst>
            <pc:docMk/>
            <pc:sldMk cId="337973649" sldId="670"/>
            <ac:spMk id="10" creationId="{F30B39F5-30B6-7646-A27C-6AD3094827E5}"/>
          </ac:spMkLst>
        </pc:spChg>
        <pc:spChg chg="add del">
          <ac:chgData name="Maciej Kankowski" userId="44c35c25-349e-4349-99bb-43504e8d469d" providerId="ADAL" clId="{BFF35FA4-B527-D147-A1FA-9AD787E7705F}" dt="2019-11-17T17:22:39.737" v="1529"/>
          <ac:spMkLst>
            <pc:docMk/>
            <pc:sldMk cId="337973649" sldId="670"/>
            <ac:spMk id="11" creationId="{80D88848-6DE1-9B43-9F33-5EE3455A5D12}"/>
          </ac:spMkLst>
        </pc:spChg>
        <pc:spChg chg="add del mod">
          <ac:chgData name="Maciej Kankowski" userId="44c35c25-349e-4349-99bb-43504e8d469d" providerId="ADAL" clId="{BFF35FA4-B527-D147-A1FA-9AD787E7705F}" dt="2019-11-17T17:22:39.540" v="1528" actId="478"/>
          <ac:spMkLst>
            <pc:docMk/>
            <pc:sldMk cId="337973649" sldId="670"/>
            <ac:spMk id="13" creationId="{1F8AE97E-8C5F-4B40-AADE-23E53B65DCAA}"/>
          </ac:spMkLst>
        </pc:spChg>
        <pc:picChg chg="del">
          <ac:chgData name="Maciej Kankowski" userId="44c35c25-349e-4349-99bb-43504e8d469d" providerId="ADAL" clId="{BFF35FA4-B527-D147-A1FA-9AD787E7705F}" dt="2019-11-17T17:19:40.588" v="1410" actId="478"/>
          <ac:picMkLst>
            <pc:docMk/>
            <pc:sldMk cId="337973649" sldId="670"/>
            <ac:picMk id="7" creationId="{DC0A39B4-53E6-5A4C-94C7-7A5528AAD08C}"/>
          </ac:picMkLst>
        </pc:picChg>
      </pc:sldChg>
      <pc:sldChg chg="addSp delSp modSp add del">
        <pc:chgData name="Maciej Kankowski" userId="44c35c25-349e-4349-99bb-43504e8d469d" providerId="ADAL" clId="{BFF35FA4-B527-D147-A1FA-9AD787E7705F}" dt="2019-11-17T09:41:38.254" v="1321" actId="2696"/>
        <pc:sldMkLst>
          <pc:docMk/>
          <pc:sldMk cId="753737193" sldId="670"/>
        </pc:sldMkLst>
        <pc:spChg chg="del mod">
          <ac:chgData name="Maciej Kankowski" userId="44c35c25-349e-4349-99bb-43504e8d469d" providerId="ADAL" clId="{BFF35FA4-B527-D147-A1FA-9AD787E7705F}" dt="2019-11-17T09:39:15.524" v="1291"/>
          <ac:spMkLst>
            <pc:docMk/>
            <pc:sldMk cId="753737193" sldId="670"/>
            <ac:spMk id="3" creationId="{5359FA39-2B62-A249-B9DE-1559A49C0C38}"/>
          </ac:spMkLst>
        </pc:spChg>
        <pc:spChg chg="add del mod">
          <ac:chgData name="Maciej Kankowski" userId="44c35c25-349e-4349-99bb-43504e8d469d" providerId="ADAL" clId="{BFF35FA4-B527-D147-A1FA-9AD787E7705F}" dt="2019-11-17T09:39:15.524" v="1291"/>
          <ac:spMkLst>
            <pc:docMk/>
            <pc:sldMk cId="753737193" sldId="670"/>
            <ac:spMk id="5" creationId="{29B318B3-57DB-0B4F-A68A-7EAF3B5A0FE1}"/>
          </ac:spMkLst>
        </pc:spChg>
        <pc:spChg chg="add mod">
          <ac:chgData name="Maciej Kankowski" userId="44c35c25-349e-4349-99bb-43504e8d469d" providerId="ADAL" clId="{BFF35FA4-B527-D147-A1FA-9AD787E7705F}" dt="2019-11-17T09:39:45.278" v="1320" actId="20577"/>
          <ac:spMkLst>
            <pc:docMk/>
            <pc:sldMk cId="753737193" sldId="670"/>
            <ac:spMk id="6" creationId="{99FB834A-D3A7-F341-AC39-230E8F357C01}"/>
          </ac:spMkLst>
        </pc:spChg>
        <pc:spChg chg="mod">
          <ac:chgData name="Maciej Kankowski" userId="44c35c25-349e-4349-99bb-43504e8d469d" providerId="ADAL" clId="{BFF35FA4-B527-D147-A1FA-9AD787E7705F}" dt="2019-11-17T09:38:59.391" v="1290" actId="20577"/>
          <ac:spMkLst>
            <pc:docMk/>
            <pc:sldMk cId="753737193" sldId="670"/>
            <ac:spMk id="8" creationId="{6C89549C-D003-134B-A6A1-B6BB272D801C}"/>
          </ac:spMkLst>
        </pc:spChg>
        <pc:spChg chg="add mod">
          <ac:chgData name="Maciej Kankowski" userId="44c35c25-349e-4349-99bb-43504e8d469d" providerId="ADAL" clId="{BFF35FA4-B527-D147-A1FA-9AD787E7705F}" dt="2019-11-17T09:39:15.524" v="1291"/>
          <ac:spMkLst>
            <pc:docMk/>
            <pc:sldMk cId="753737193" sldId="670"/>
            <ac:spMk id="9" creationId="{3D091B5E-EE10-E041-B248-AF04569F875C}"/>
          </ac:spMkLst>
        </pc:spChg>
        <pc:picChg chg="del">
          <ac:chgData name="Maciej Kankowski" userId="44c35c25-349e-4349-99bb-43504e8d469d" providerId="ADAL" clId="{BFF35FA4-B527-D147-A1FA-9AD787E7705F}" dt="2019-11-17T09:38:05.672" v="1282" actId="478"/>
          <ac:picMkLst>
            <pc:docMk/>
            <pc:sldMk cId="753737193" sldId="670"/>
            <ac:picMk id="7" creationId="{DC0A39B4-53E6-5A4C-94C7-7A5528AAD08C}"/>
          </ac:picMkLst>
        </pc:picChg>
      </pc:sldChg>
    </pc:docChg>
  </pc:docChgLst>
  <pc:docChgLst>
    <pc:chgData name="Jan Hanc" userId="S::jan.hanc@jit.team::38ec1a13-4c1e-46a7-96fe-2094a9ecde2c" providerId="AD" clId="Web-{C4E77E29-BBF0-699B-2AC0-A7D96F461724}"/>
    <pc:docChg chg="addSld delSld modSld sldOrd addMainMaster delMainMaster">
      <pc:chgData name="Jan Hanc" userId="S::jan.hanc@jit.team::38ec1a13-4c1e-46a7-96fe-2094a9ecde2c" providerId="AD" clId="Web-{C4E77E29-BBF0-699B-2AC0-A7D96F461724}" dt="2019-11-13T15:38:36.519" v="3124"/>
      <pc:docMkLst>
        <pc:docMk/>
      </pc:docMkLst>
      <pc:sldChg chg="addSp delSp modSp ord">
        <pc:chgData name="Jan Hanc" userId="S::jan.hanc@jit.team::38ec1a13-4c1e-46a7-96fe-2094a9ecde2c" providerId="AD" clId="Web-{C4E77E29-BBF0-699B-2AC0-A7D96F461724}" dt="2019-11-13T13:41:00.469" v="1956" actId="14100"/>
        <pc:sldMkLst>
          <pc:docMk/>
          <pc:sldMk cId="1583696733" sldId="602"/>
        </pc:sldMkLst>
        <pc:spChg chg="mod">
          <ac:chgData name="Jan Hanc" userId="S::jan.hanc@jit.team::38ec1a13-4c1e-46a7-96fe-2094a9ecde2c" providerId="AD" clId="Web-{C4E77E29-BBF0-699B-2AC0-A7D96F461724}" dt="2019-11-13T13:41:00.469" v="1956" actId="14100"/>
          <ac:spMkLst>
            <pc:docMk/>
            <pc:sldMk cId="1583696733" sldId="602"/>
            <ac:spMk id="2" creationId="{9F2F13A7-21F6-7B47-AA30-BCC3B74632CE}"/>
          </ac:spMkLst>
        </pc:spChg>
        <pc:spChg chg="del">
          <ac:chgData name="Jan Hanc" userId="S::jan.hanc@jit.team::38ec1a13-4c1e-46a7-96fe-2094a9ecde2c" providerId="AD" clId="Web-{C4E77E29-BBF0-699B-2AC0-A7D96F461724}" dt="2019-11-13T13:39:47.595" v="1934"/>
          <ac:spMkLst>
            <pc:docMk/>
            <pc:sldMk cId="1583696733" sldId="602"/>
            <ac:spMk id="4" creationId="{456943E8-D734-0948-9E78-EDD6E1633DBC}"/>
          </ac:spMkLst>
        </pc:spChg>
        <pc:spChg chg="add del mod">
          <ac:chgData name="Jan Hanc" userId="S::jan.hanc@jit.team::38ec1a13-4c1e-46a7-96fe-2094a9ecde2c" providerId="AD" clId="Web-{C4E77E29-BBF0-699B-2AC0-A7D96F461724}" dt="2019-11-13T09:49:21.981" v="228"/>
          <ac:spMkLst>
            <pc:docMk/>
            <pc:sldMk cId="1583696733" sldId="602"/>
            <ac:spMk id="5" creationId="{6F1305DC-5FF9-400D-A6B1-2C4457A138E5}"/>
          </ac:spMkLst>
        </pc:spChg>
        <pc:spChg chg="add del">
          <ac:chgData name="Jan Hanc" userId="S::jan.hanc@jit.team::38ec1a13-4c1e-46a7-96fe-2094a9ecde2c" providerId="AD" clId="Web-{C4E77E29-BBF0-699B-2AC0-A7D96F461724}" dt="2019-11-13T09:49:19.122" v="226"/>
          <ac:spMkLst>
            <pc:docMk/>
            <pc:sldMk cId="1583696733" sldId="602"/>
            <ac:spMk id="6" creationId="{311115A6-31B4-48BF-8F9F-B6FE27D7075D}"/>
          </ac:spMkLst>
        </pc:spChg>
        <pc:picChg chg="add del mod">
          <ac:chgData name="Jan Hanc" userId="S::jan.hanc@jit.team::38ec1a13-4c1e-46a7-96fe-2094a9ecde2c" providerId="AD" clId="Web-{C4E77E29-BBF0-699B-2AC0-A7D96F461724}" dt="2019-11-13T13:40:27.563" v="1947"/>
          <ac:picMkLst>
            <pc:docMk/>
            <pc:sldMk cId="1583696733" sldId="602"/>
            <ac:picMk id="5" creationId="{08A43038-1365-421B-928E-7F67960F3995}"/>
          </ac:picMkLst>
        </pc:picChg>
      </pc:sldChg>
      <pc:sldChg chg="addSp delSp modSp add replId addCm">
        <pc:chgData name="Jan Hanc" userId="S::jan.hanc@jit.team::38ec1a13-4c1e-46a7-96fe-2094a9ecde2c" providerId="AD" clId="Web-{C4E77E29-BBF0-699B-2AC0-A7D96F461724}" dt="2019-11-13T10:21:42.925" v="384" actId="20577"/>
        <pc:sldMkLst>
          <pc:docMk/>
          <pc:sldMk cId="1861566140" sldId="610"/>
        </pc:sldMkLst>
        <pc:spChg chg="del">
          <ac:chgData name="Jan Hanc" userId="S::jan.hanc@jit.team::38ec1a13-4c1e-46a7-96fe-2094a9ecde2c" providerId="AD" clId="Web-{C4E77E29-BBF0-699B-2AC0-A7D96F461724}" dt="2019-11-13T09:59:09.679" v="348"/>
          <ac:spMkLst>
            <pc:docMk/>
            <pc:sldMk cId="1861566140" sldId="610"/>
            <ac:spMk id="2" creationId="{96A63972-D413-4794-A13E-5E9B86B6B581}"/>
          </ac:spMkLst>
        </pc:spChg>
        <pc:spChg chg="mod">
          <ac:chgData name="Jan Hanc" userId="S::jan.hanc@jit.team::38ec1a13-4c1e-46a7-96fe-2094a9ecde2c" providerId="AD" clId="Web-{C4E77E29-BBF0-699B-2AC0-A7D96F461724}" dt="2019-11-13T10:21:42.925" v="384" actId="20577"/>
          <ac:spMkLst>
            <pc:docMk/>
            <pc:sldMk cId="1861566140" sldId="610"/>
            <ac:spMk id="3" creationId="{B67B5D27-159E-4098-954A-867210CC2294}"/>
          </ac:spMkLst>
        </pc:spChg>
        <pc:picChg chg="add mod">
          <ac:chgData name="Jan Hanc" userId="S::jan.hanc@jit.team::38ec1a13-4c1e-46a7-96fe-2094a9ecde2c" providerId="AD" clId="Web-{C4E77E29-BBF0-699B-2AC0-A7D96F461724}" dt="2019-11-13T09:59:25.804" v="352" actId="1076"/>
          <ac:picMkLst>
            <pc:docMk/>
            <pc:sldMk cId="1861566140" sldId="610"/>
            <ac:picMk id="4" creationId="{74797F98-10E0-4E4C-983A-33F027587BB3}"/>
          </ac:picMkLst>
        </pc:picChg>
      </pc:sldChg>
      <pc:sldChg chg="addSp delSp modSp add replId addCm">
        <pc:chgData name="Jan Hanc" userId="S::jan.hanc@jit.team::38ec1a13-4c1e-46a7-96fe-2094a9ecde2c" providerId="AD" clId="Web-{C4E77E29-BBF0-699B-2AC0-A7D96F461724}" dt="2019-11-13T10:33:06.369" v="435"/>
        <pc:sldMkLst>
          <pc:docMk/>
          <pc:sldMk cId="1040010851" sldId="612"/>
        </pc:sldMkLst>
        <pc:spChg chg="mod">
          <ac:chgData name="Jan Hanc" userId="S::jan.hanc@jit.team::38ec1a13-4c1e-46a7-96fe-2094a9ecde2c" providerId="AD" clId="Web-{C4E77E29-BBF0-699B-2AC0-A7D96F461724}" dt="2019-11-13T10:27:24.014" v="432" actId="20577"/>
          <ac:spMkLst>
            <pc:docMk/>
            <pc:sldMk cId="1040010851" sldId="612"/>
            <ac:spMk id="3" creationId="{B67B5D27-159E-4098-954A-867210CC2294}"/>
          </ac:spMkLst>
        </pc:spChg>
        <pc:picChg chg="del">
          <ac:chgData name="Jan Hanc" userId="S::jan.hanc@jit.team::38ec1a13-4c1e-46a7-96fe-2094a9ecde2c" providerId="AD" clId="Web-{C4E77E29-BBF0-699B-2AC0-A7D96F461724}" dt="2019-11-13T10:22:07.565" v="387"/>
          <ac:picMkLst>
            <pc:docMk/>
            <pc:sldMk cId="1040010851" sldId="612"/>
            <ac:picMk id="2" creationId="{0EF9B8B7-F2BE-4D42-A15E-F6943B3FA9E7}"/>
          </ac:picMkLst>
        </pc:picChg>
        <pc:picChg chg="add mod">
          <ac:chgData name="Jan Hanc" userId="S::jan.hanc@jit.team::38ec1a13-4c1e-46a7-96fe-2094a9ecde2c" providerId="AD" clId="Web-{C4E77E29-BBF0-699B-2AC0-A7D96F461724}" dt="2019-11-13T10:27:14.639" v="408" actId="1076"/>
          <ac:picMkLst>
            <pc:docMk/>
            <pc:sldMk cId="1040010851" sldId="612"/>
            <ac:picMk id="4" creationId="{85AAAE9E-70F1-469C-8DF4-462DB99004C0}"/>
          </ac:picMkLst>
        </pc:picChg>
        <pc:picChg chg="add mod">
          <ac:chgData name="Jan Hanc" userId="S::jan.hanc@jit.team::38ec1a13-4c1e-46a7-96fe-2094a9ecde2c" providerId="AD" clId="Web-{C4E77E29-BBF0-699B-2AC0-A7D96F461724}" dt="2019-11-13T10:27:14.702" v="409" actId="1076"/>
          <ac:picMkLst>
            <pc:docMk/>
            <pc:sldMk cId="1040010851" sldId="612"/>
            <ac:picMk id="7" creationId="{25E86909-C4E2-4877-B222-B847F774C27C}"/>
          </ac:picMkLst>
        </pc:picChg>
      </pc:sldChg>
      <pc:sldChg chg="addSp delSp modSp add replId addCm modCm">
        <pc:chgData name="Jan Hanc" userId="S::jan.hanc@jit.team::38ec1a13-4c1e-46a7-96fe-2094a9ecde2c" providerId="AD" clId="Web-{C4E77E29-BBF0-699B-2AC0-A7D96F461724}" dt="2019-11-13T12:00:26.177" v="583"/>
        <pc:sldMkLst>
          <pc:docMk/>
          <pc:sldMk cId="200198753" sldId="615"/>
        </pc:sldMkLst>
        <pc:spChg chg="mod">
          <ac:chgData name="Jan Hanc" userId="S::jan.hanc@jit.team::38ec1a13-4c1e-46a7-96fe-2094a9ecde2c" providerId="AD" clId="Web-{C4E77E29-BBF0-699B-2AC0-A7D96F461724}" dt="2019-11-13T10:46:33.873" v="515" actId="20577"/>
          <ac:spMkLst>
            <pc:docMk/>
            <pc:sldMk cId="200198753" sldId="615"/>
            <ac:spMk id="3" creationId="{B67B5D27-159E-4098-954A-867210CC2294}"/>
          </ac:spMkLst>
        </pc:spChg>
        <pc:spChg chg="add del mod">
          <ac:chgData name="Jan Hanc" userId="S::jan.hanc@jit.team::38ec1a13-4c1e-46a7-96fe-2094a9ecde2c" providerId="AD" clId="Web-{C4E77E29-BBF0-699B-2AC0-A7D96F461724}" dt="2019-11-13T10:47:38.919" v="541"/>
          <ac:spMkLst>
            <pc:docMk/>
            <pc:sldMk cId="200198753" sldId="615"/>
            <ac:spMk id="5" creationId="{C641F8B0-0817-E040-B9B6-63E6758CC5C7}"/>
          </ac:spMkLst>
        </pc:spChg>
        <pc:spChg chg="add mod">
          <ac:chgData name="Jan Hanc" userId="S::jan.hanc@jit.team::38ec1a13-4c1e-46a7-96fe-2094a9ecde2c" providerId="AD" clId="Web-{C4E77E29-BBF0-699B-2AC0-A7D96F461724}" dt="2019-11-13T10:48:27.621" v="553" actId="1076"/>
          <ac:spMkLst>
            <pc:docMk/>
            <pc:sldMk cId="200198753" sldId="615"/>
            <ac:spMk id="7" creationId="{3725AF31-F2FE-4E77-AC33-2358C5578839}"/>
          </ac:spMkLst>
        </pc:spChg>
        <pc:spChg chg="add mod">
          <ac:chgData name="Jan Hanc" userId="S::jan.hanc@jit.team::38ec1a13-4c1e-46a7-96fe-2094a9ecde2c" providerId="AD" clId="Web-{C4E77E29-BBF0-699B-2AC0-A7D96F461724}" dt="2019-11-13T10:49:24.480" v="562" actId="1076"/>
          <ac:spMkLst>
            <pc:docMk/>
            <pc:sldMk cId="200198753" sldId="615"/>
            <ac:spMk id="8" creationId="{599C67E4-1443-40BF-978B-4C0860F7C07C}"/>
          </ac:spMkLst>
        </pc:spChg>
        <pc:picChg chg="del">
          <ac:chgData name="Jan Hanc" userId="S::jan.hanc@jit.team::38ec1a13-4c1e-46a7-96fe-2094a9ecde2c" providerId="AD" clId="Web-{C4E77E29-BBF0-699B-2AC0-A7D96F461724}" dt="2019-11-13T10:46:26.139" v="486"/>
          <ac:picMkLst>
            <pc:docMk/>
            <pc:sldMk cId="200198753" sldId="615"/>
            <ac:picMk id="2" creationId="{DBC9FE1E-07B5-46D6-81B0-9CC250CCC42D}"/>
          </ac:picMkLst>
        </pc:picChg>
        <pc:picChg chg="add mod">
          <ac:chgData name="Jan Hanc" userId="S::jan.hanc@jit.team::38ec1a13-4c1e-46a7-96fe-2094a9ecde2c" providerId="AD" clId="Web-{C4E77E29-BBF0-699B-2AC0-A7D96F461724}" dt="2019-11-13T10:47:57.903" v="546" actId="1076"/>
          <ac:picMkLst>
            <pc:docMk/>
            <pc:sldMk cId="200198753" sldId="615"/>
            <ac:picMk id="6" creationId="{A44C9D33-A5FE-4B3C-8D83-3BEB886F29A1}"/>
          </ac:picMkLst>
        </pc:picChg>
        <pc:cxnChg chg="add mod">
          <ac:chgData name="Jan Hanc" userId="S::jan.hanc@jit.team::38ec1a13-4c1e-46a7-96fe-2094a9ecde2c" providerId="AD" clId="Web-{C4E77E29-BBF0-699B-2AC0-A7D96F461724}" dt="2019-11-13T10:48:08.372" v="548" actId="14100"/>
          <ac:cxnSpMkLst>
            <pc:docMk/>
            <pc:sldMk cId="200198753" sldId="615"/>
            <ac:cxnSpMk id="9" creationId="{74BFDD27-783E-4318-A852-6CB4BF8AF2DF}"/>
          </ac:cxnSpMkLst>
        </pc:cxnChg>
        <pc:cxnChg chg="add mod">
          <ac:chgData name="Jan Hanc" userId="S::jan.hanc@jit.team::38ec1a13-4c1e-46a7-96fe-2094a9ecde2c" providerId="AD" clId="Web-{C4E77E29-BBF0-699B-2AC0-A7D96F461724}" dt="2019-11-13T10:49:13.965" v="560" actId="1076"/>
          <ac:cxnSpMkLst>
            <pc:docMk/>
            <pc:sldMk cId="200198753" sldId="615"/>
            <ac:cxnSpMk id="10" creationId="{F892C215-0359-4413-8AB9-38C0CC512204}"/>
          </ac:cxnSpMkLst>
        </pc:cxnChg>
      </pc:sldChg>
      <pc:sldChg chg="addSp delSp modSp add replId">
        <pc:chgData name="Jan Hanc" userId="S::jan.hanc@jit.team::38ec1a13-4c1e-46a7-96fe-2094a9ecde2c" providerId="AD" clId="Web-{C4E77E29-BBF0-699B-2AC0-A7D96F461724}" dt="2019-11-13T11:03:44.281" v="576" actId="20577"/>
        <pc:sldMkLst>
          <pc:docMk/>
          <pc:sldMk cId="3577495217" sldId="616"/>
        </pc:sldMkLst>
        <pc:spChg chg="mod">
          <ac:chgData name="Jan Hanc" userId="S::jan.hanc@jit.team::38ec1a13-4c1e-46a7-96fe-2094a9ecde2c" providerId="AD" clId="Web-{C4E77E29-BBF0-699B-2AC0-A7D96F461724}" dt="2019-11-13T11:03:44.281" v="576" actId="20577"/>
          <ac:spMkLst>
            <pc:docMk/>
            <pc:sldMk cId="3577495217" sldId="616"/>
            <ac:spMk id="3" creationId="{B67B5D27-159E-4098-954A-867210CC2294}"/>
          </ac:spMkLst>
        </pc:spChg>
        <pc:spChg chg="del">
          <ac:chgData name="Jan Hanc" userId="S::jan.hanc@jit.team::38ec1a13-4c1e-46a7-96fe-2094a9ecde2c" providerId="AD" clId="Web-{C4E77E29-BBF0-699B-2AC0-A7D96F461724}" dt="2019-11-13T11:03:15.719" v="566"/>
          <ac:spMkLst>
            <pc:docMk/>
            <pc:sldMk cId="3577495217" sldId="616"/>
            <ac:spMk id="7" creationId="{3725AF31-F2FE-4E77-AC33-2358C5578839}"/>
          </ac:spMkLst>
        </pc:spChg>
        <pc:spChg chg="del">
          <ac:chgData name="Jan Hanc" userId="S::jan.hanc@jit.team::38ec1a13-4c1e-46a7-96fe-2094a9ecde2c" providerId="AD" clId="Web-{C4E77E29-BBF0-699B-2AC0-A7D96F461724}" dt="2019-11-13T11:03:15.719" v="565"/>
          <ac:spMkLst>
            <pc:docMk/>
            <pc:sldMk cId="3577495217" sldId="616"/>
            <ac:spMk id="8" creationId="{599C67E4-1443-40BF-978B-4C0860F7C07C}"/>
          </ac:spMkLst>
        </pc:spChg>
        <pc:picChg chg="add mod">
          <ac:chgData name="Jan Hanc" userId="S::jan.hanc@jit.team::38ec1a13-4c1e-46a7-96fe-2094a9ecde2c" providerId="AD" clId="Web-{C4E77E29-BBF0-699B-2AC0-A7D96F461724}" dt="2019-11-13T11:03:40.703" v="575" actId="1076"/>
          <ac:picMkLst>
            <pc:docMk/>
            <pc:sldMk cId="3577495217" sldId="616"/>
            <ac:picMk id="2" creationId="{0CAAAAC9-34BF-4095-8285-CD63AAE8F6D8}"/>
          </ac:picMkLst>
        </pc:picChg>
        <pc:picChg chg="del">
          <ac:chgData name="Jan Hanc" userId="S::jan.hanc@jit.team::38ec1a13-4c1e-46a7-96fe-2094a9ecde2c" providerId="AD" clId="Web-{C4E77E29-BBF0-699B-2AC0-A7D96F461724}" dt="2019-11-13T11:03:12.687" v="564"/>
          <ac:picMkLst>
            <pc:docMk/>
            <pc:sldMk cId="3577495217" sldId="616"/>
            <ac:picMk id="6" creationId="{A44C9D33-A5FE-4B3C-8D83-3BEB886F29A1}"/>
          </ac:picMkLst>
        </pc:picChg>
        <pc:cxnChg chg="del">
          <ac:chgData name="Jan Hanc" userId="S::jan.hanc@jit.team::38ec1a13-4c1e-46a7-96fe-2094a9ecde2c" providerId="AD" clId="Web-{C4E77E29-BBF0-699B-2AC0-A7D96F461724}" dt="2019-11-13T11:03:17.328" v="567"/>
          <ac:cxnSpMkLst>
            <pc:docMk/>
            <pc:sldMk cId="3577495217" sldId="616"/>
            <ac:cxnSpMk id="9" creationId="{74BFDD27-783E-4318-A852-6CB4BF8AF2DF}"/>
          </ac:cxnSpMkLst>
        </pc:cxnChg>
        <pc:cxnChg chg="del">
          <ac:chgData name="Jan Hanc" userId="S::jan.hanc@jit.team::38ec1a13-4c1e-46a7-96fe-2094a9ecde2c" providerId="AD" clId="Web-{C4E77E29-BBF0-699B-2AC0-A7D96F461724}" dt="2019-11-13T11:03:18.922" v="568"/>
          <ac:cxnSpMkLst>
            <pc:docMk/>
            <pc:sldMk cId="3577495217" sldId="616"/>
            <ac:cxnSpMk id="10" creationId="{F892C215-0359-4413-8AB9-38C0CC512204}"/>
          </ac:cxnSpMkLst>
        </pc:cxnChg>
      </pc:sldChg>
      <pc:sldChg chg="addSp delSp modSp add replId addCm">
        <pc:chgData name="Jan Hanc" userId="S::jan.hanc@jit.team::38ec1a13-4c1e-46a7-96fe-2094a9ecde2c" providerId="AD" clId="Web-{C4E77E29-BBF0-699B-2AC0-A7D96F461724}" dt="2019-11-13T12:03:19.799" v="606"/>
        <pc:sldMkLst>
          <pc:docMk/>
          <pc:sldMk cId="1101726468" sldId="617"/>
        </pc:sldMkLst>
        <pc:spChg chg="mod">
          <ac:chgData name="Jan Hanc" userId="S::jan.hanc@jit.team::38ec1a13-4c1e-46a7-96fe-2094a9ecde2c" providerId="AD" clId="Web-{C4E77E29-BBF0-699B-2AC0-A7D96F461724}" dt="2019-11-13T12:01:36.676" v="602" actId="20577"/>
          <ac:spMkLst>
            <pc:docMk/>
            <pc:sldMk cId="1101726468" sldId="617"/>
            <ac:spMk id="3" creationId="{B67B5D27-159E-4098-954A-867210CC2294}"/>
          </ac:spMkLst>
        </pc:spChg>
        <pc:picChg chg="del">
          <ac:chgData name="Jan Hanc" userId="S::jan.hanc@jit.team::38ec1a13-4c1e-46a7-96fe-2094a9ecde2c" providerId="AD" clId="Web-{C4E77E29-BBF0-699B-2AC0-A7D96F461724}" dt="2019-11-13T12:01:19.504" v="584"/>
          <ac:picMkLst>
            <pc:docMk/>
            <pc:sldMk cId="1101726468" sldId="617"/>
            <ac:picMk id="2" creationId="{0CAAAAC9-34BF-4095-8285-CD63AAE8F6D8}"/>
          </ac:picMkLst>
        </pc:picChg>
        <pc:picChg chg="add mod">
          <ac:chgData name="Jan Hanc" userId="S::jan.hanc@jit.team::38ec1a13-4c1e-46a7-96fe-2094a9ecde2c" providerId="AD" clId="Web-{C4E77E29-BBF0-699B-2AC0-A7D96F461724}" dt="2019-11-13T12:01:31.316" v="589" actId="1076"/>
          <ac:picMkLst>
            <pc:docMk/>
            <pc:sldMk cId="1101726468" sldId="617"/>
            <ac:picMk id="4" creationId="{B0D0A4CB-A552-4EB3-8527-C6CEDFE28901}"/>
          </ac:picMkLst>
        </pc:picChg>
      </pc:sldChg>
      <pc:sldChg chg="addSp delSp modSp add replId">
        <pc:chgData name="Jan Hanc" userId="S::jan.hanc@jit.team::38ec1a13-4c1e-46a7-96fe-2094a9ecde2c" providerId="AD" clId="Web-{C4E77E29-BBF0-699B-2AC0-A7D96F461724}" dt="2019-11-13T12:15:56.177" v="653" actId="1076"/>
        <pc:sldMkLst>
          <pc:docMk/>
          <pc:sldMk cId="613779860" sldId="619"/>
        </pc:sldMkLst>
        <pc:spChg chg="mod">
          <ac:chgData name="Jan Hanc" userId="S::jan.hanc@jit.team::38ec1a13-4c1e-46a7-96fe-2094a9ecde2c" providerId="AD" clId="Web-{C4E77E29-BBF0-699B-2AC0-A7D96F461724}" dt="2019-11-13T12:15:40.646" v="648" actId="20577"/>
          <ac:spMkLst>
            <pc:docMk/>
            <pc:sldMk cId="613779860" sldId="619"/>
            <ac:spMk id="3" creationId="{B67B5D27-159E-4098-954A-867210CC2294}"/>
          </ac:spMkLst>
        </pc:spChg>
        <pc:picChg chg="add mod">
          <ac:chgData name="Jan Hanc" userId="S::jan.hanc@jit.team::38ec1a13-4c1e-46a7-96fe-2094a9ecde2c" providerId="AD" clId="Web-{C4E77E29-BBF0-699B-2AC0-A7D96F461724}" dt="2019-11-13T12:15:56.177" v="653" actId="1076"/>
          <ac:picMkLst>
            <pc:docMk/>
            <pc:sldMk cId="613779860" sldId="619"/>
            <ac:picMk id="2" creationId="{426FB153-92F5-4FE6-987E-F5D49502E2B5}"/>
          </ac:picMkLst>
        </pc:picChg>
        <pc:picChg chg="del">
          <ac:chgData name="Jan Hanc" userId="S::jan.hanc@jit.team::38ec1a13-4c1e-46a7-96fe-2094a9ecde2c" providerId="AD" clId="Web-{C4E77E29-BBF0-699B-2AC0-A7D96F461724}" dt="2019-11-13T12:15:36.427" v="645"/>
          <ac:picMkLst>
            <pc:docMk/>
            <pc:sldMk cId="613779860" sldId="619"/>
            <ac:picMk id="8" creationId="{8F32C576-18F2-425A-BFC4-8AF53D56A4CB}"/>
          </ac:picMkLst>
        </pc:picChg>
        <pc:picChg chg="del">
          <ac:chgData name="Jan Hanc" userId="S::jan.hanc@jit.team::38ec1a13-4c1e-46a7-96fe-2094a9ecde2c" providerId="AD" clId="Web-{C4E77E29-BBF0-699B-2AC0-A7D96F461724}" dt="2019-11-13T12:15:34.365" v="644"/>
          <ac:picMkLst>
            <pc:docMk/>
            <pc:sldMk cId="613779860" sldId="619"/>
            <ac:picMk id="12" creationId="{922A90FF-6196-411E-9F59-0F91166D6B23}"/>
          </ac:picMkLst>
        </pc:picChg>
      </pc:sldChg>
      <pc:sldChg chg="addSp delSp modSp add replId">
        <pc:chgData name="Jan Hanc" userId="S::jan.hanc@jit.team::38ec1a13-4c1e-46a7-96fe-2094a9ecde2c" providerId="AD" clId="Web-{C4E77E29-BBF0-699B-2AC0-A7D96F461724}" dt="2019-11-13T12:34:15.877" v="1089" actId="20577"/>
        <pc:sldMkLst>
          <pc:docMk/>
          <pc:sldMk cId="2180160230" sldId="620"/>
        </pc:sldMkLst>
        <pc:spChg chg="mod">
          <ac:chgData name="Jan Hanc" userId="S::jan.hanc@jit.team::38ec1a13-4c1e-46a7-96fe-2094a9ecde2c" providerId="AD" clId="Web-{C4E77E29-BBF0-699B-2AC0-A7D96F461724}" dt="2019-11-13T12:34:15.877" v="1089" actId="20577"/>
          <ac:spMkLst>
            <pc:docMk/>
            <pc:sldMk cId="2180160230" sldId="620"/>
            <ac:spMk id="3" creationId="{B67B5D27-159E-4098-954A-867210CC2294}"/>
          </ac:spMkLst>
        </pc:spChg>
        <pc:spChg chg="add mod">
          <ac:chgData name="Jan Hanc" userId="S::jan.hanc@jit.team::38ec1a13-4c1e-46a7-96fe-2094a9ecde2c" providerId="AD" clId="Web-{C4E77E29-BBF0-699B-2AC0-A7D96F461724}" dt="2019-11-13T12:22:54.326" v="822" actId="1076"/>
          <ac:spMkLst>
            <pc:docMk/>
            <pc:sldMk cId="2180160230" sldId="620"/>
            <ac:spMk id="4" creationId="{52418B13-2ACC-4E76-8F0B-F102C2B03123}"/>
          </ac:spMkLst>
        </pc:spChg>
        <pc:spChg chg="add mod">
          <ac:chgData name="Jan Hanc" userId="S::jan.hanc@jit.team::38ec1a13-4c1e-46a7-96fe-2094a9ecde2c" providerId="AD" clId="Web-{C4E77E29-BBF0-699B-2AC0-A7D96F461724}" dt="2019-11-13T12:22:54.326" v="823" actId="1076"/>
          <ac:spMkLst>
            <pc:docMk/>
            <pc:sldMk cId="2180160230" sldId="620"/>
            <ac:spMk id="5" creationId="{3407C217-104E-4EFD-B430-AD2385B71E76}"/>
          </ac:spMkLst>
        </pc:spChg>
        <pc:spChg chg="add mod">
          <ac:chgData name="Jan Hanc" userId="S::jan.hanc@jit.team::38ec1a13-4c1e-46a7-96fe-2094a9ecde2c" providerId="AD" clId="Web-{C4E77E29-BBF0-699B-2AC0-A7D96F461724}" dt="2019-11-13T12:22:54.342" v="824" actId="1076"/>
          <ac:spMkLst>
            <pc:docMk/>
            <pc:sldMk cId="2180160230" sldId="620"/>
            <ac:spMk id="6" creationId="{E000BD89-57B7-40FC-BAE6-FD52A204735C}"/>
          </ac:spMkLst>
        </pc:spChg>
        <pc:spChg chg="add mod">
          <ac:chgData name="Jan Hanc" userId="S::jan.hanc@jit.team::38ec1a13-4c1e-46a7-96fe-2094a9ecde2c" providerId="AD" clId="Web-{C4E77E29-BBF0-699B-2AC0-A7D96F461724}" dt="2019-11-13T12:22:54.342" v="825" actId="1076"/>
          <ac:spMkLst>
            <pc:docMk/>
            <pc:sldMk cId="2180160230" sldId="620"/>
            <ac:spMk id="7" creationId="{EB034928-9446-4B35-991E-D5CC17229365}"/>
          </ac:spMkLst>
        </pc:spChg>
        <pc:spChg chg="add mod">
          <ac:chgData name="Jan Hanc" userId="S::jan.hanc@jit.team::38ec1a13-4c1e-46a7-96fe-2094a9ecde2c" providerId="AD" clId="Web-{C4E77E29-BBF0-699B-2AC0-A7D96F461724}" dt="2019-11-13T12:22:54.357" v="826" actId="1076"/>
          <ac:spMkLst>
            <pc:docMk/>
            <pc:sldMk cId="2180160230" sldId="620"/>
            <ac:spMk id="8" creationId="{F8FD08DF-4EF9-4FDC-8797-CBA580B19BE2}"/>
          </ac:spMkLst>
        </pc:spChg>
        <pc:spChg chg="add mod">
          <ac:chgData name="Jan Hanc" userId="S::jan.hanc@jit.team::38ec1a13-4c1e-46a7-96fe-2094a9ecde2c" providerId="AD" clId="Web-{C4E77E29-BBF0-699B-2AC0-A7D96F461724}" dt="2019-11-13T12:22:54.357" v="827" actId="1076"/>
          <ac:spMkLst>
            <pc:docMk/>
            <pc:sldMk cId="2180160230" sldId="620"/>
            <ac:spMk id="9" creationId="{1F37CD46-33FA-474B-8C00-C9B821A9F159}"/>
          </ac:spMkLst>
        </pc:spChg>
        <pc:spChg chg="add mod">
          <ac:chgData name="Jan Hanc" userId="S::jan.hanc@jit.team::38ec1a13-4c1e-46a7-96fe-2094a9ecde2c" providerId="AD" clId="Web-{C4E77E29-BBF0-699B-2AC0-A7D96F461724}" dt="2019-11-13T12:22:54.373" v="828" actId="1076"/>
          <ac:spMkLst>
            <pc:docMk/>
            <pc:sldMk cId="2180160230" sldId="620"/>
            <ac:spMk id="10" creationId="{3CFC15D8-5DAD-4D96-91A2-F777A7D6453F}"/>
          </ac:spMkLst>
        </pc:spChg>
        <pc:spChg chg="add mod">
          <ac:chgData name="Jan Hanc" userId="S::jan.hanc@jit.team::38ec1a13-4c1e-46a7-96fe-2094a9ecde2c" providerId="AD" clId="Web-{C4E77E29-BBF0-699B-2AC0-A7D96F461724}" dt="2019-11-13T12:22:54.373" v="829" actId="1076"/>
          <ac:spMkLst>
            <pc:docMk/>
            <pc:sldMk cId="2180160230" sldId="620"/>
            <ac:spMk id="11" creationId="{96ACDF30-F2E5-4F37-86BB-91E1DEA2AF7F}"/>
          </ac:spMkLst>
        </pc:spChg>
        <pc:spChg chg="add mod">
          <ac:chgData name="Jan Hanc" userId="S::jan.hanc@jit.team::38ec1a13-4c1e-46a7-96fe-2094a9ecde2c" providerId="AD" clId="Web-{C4E77E29-BBF0-699B-2AC0-A7D96F461724}" dt="2019-11-13T12:22:54.388" v="830" actId="1076"/>
          <ac:spMkLst>
            <pc:docMk/>
            <pc:sldMk cId="2180160230" sldId="620"/>
            <ac:spMk id="12" creationId="{DCFC87F0-F639-4B55-8CDB-EC69E0C8FEEA}"/>
          </ac:spMkLst>
        </pc:spChg>
        <pc:spChg chg="add mod">
          <ac:chgData name="Jan Hanc" userId="S::jan.hanc@jit.team::38ec1a13-4c1e-46a7-96fe-2094a9ecde2c" providerId="AD" clId="Web-{C4E77E29-BBF0-699B-2AC0-A7D96F461724}" dt="2019-11-13T12:22:54.388" v="831" actId="1076"/>
          <ac:spMkLst>
            <pc:docMk/>
            <pc:sldMk cId="2180160230" sldId="620"/>
            <ac:spMk id="13" creationId="{47897E38-7ABE-42BB-8A78-F0D99822F004}"/>
          </ac:spMkLst>
        </pc:spChg>
        <pc:spChg chg="add mod">
          <ac:chgData name="Jan Hanc" userId="S::jan.hanc@jit.team::38ec1a13-4c1e-46a7-96fe-2094a9ecde2c" providerId="AD" clId="Web-{C4E77E29-BBF0-699B-2AC0-A7D96F461724}" dt="2019-11-13T12:22:54.388" v="832" actId="1076"/>
          <ac:spMkLst>
            <pc:docMk/>
            <pc:sldMk cId="2180160230" sldId="620"/>
            <ac:spMk id="14" creationId="{14FA05D6-8599-4217-8526-15AACEC938F6}"/>
          </ac:spMkLst>
        </pc:spChg>
        <pc:spChg chg="add mod">
          <ac:chgData name="Jan Hanc" userId="S::jan.hanc@jit.team::38ec1a13-4c1e-46a7-96fe-2094a9ecde2c" providerId="AD" clId="Web-{C4E77E29-BBF0-699B-2AC0-A7D96F461724}" dt="2019-11-13T12:22:54.295" v="819" actId="1076"/>
          <ac:spMkLst>
            <pc:docMk/>
            <pc:sldMk cId="2180160230" sldId="620"/>
            <ac:spMk id="15" creationId="{964AF8AF-8CF2-4E0D-93AA-D022B480495B}"/>
          </ac:spMkLst>
        </pc:spChg>
        <pc:spChg chg="add mod">
          <ac:chgData name="Jan Hanc" userId="S::jan.hanc@jit.team::38ec1a13-4c1e-46a7-96fe-2094a9ecde2c" providerId="AD" clId="Web-{C4E77E29-BBF0-699B-2AC0-A7D96F461724}" dt="2019-11-13T12:22:54.310" v="820" actId="1076"/>
          <ac:spMkLst>
            <pc:docMk/>
            <pc:sldMk cId="2180160230" sldId="620"/>
            <ac:spMk id="16" creationId="{031E5C59-DEEA-4D3C-8657-5E7BA6177885}"/>
          </ac:spMkLst>
        </pc:spChg>
        <pc:spChg chg="add mod">
          <ac:chgData name="Jan Hanc" userId="S::jan.hanc@jit.team::38ec1a13-4c1e-46a7-96fe-2094a9ecde2c" providerId="AD" clId="Web-{C4E77E29-BBF0-699B-2AC0-A7D96F461724}" dt="2019-11-13T12:22:54.310" v="821" actId="1076"/>
          <ac:spMkLst>
            <pc:docMk/>
            <pc:sldMk cId="2180160230" sldId="620"/>
            <ac:spMk id="17" creationId="{FC368D62-5F94-4F63-AE92-4184B25C596E}"/>
          </ac:spMkLst>
        </pc:spChg>
        <pc:picChg chg="del">
          <ac:chgData name="Jan Hanc" userId="S::jan.hanc@jit.team::38ec1a13-4c1e-46a7-96fe-2094a9ecde2c" providerId="AD" clId="Web-{C4E77E29-BBF0-699B-2AC0-A7D96F461724}" dt="2019-11-13T12:16:03.505" v="655"/>
          <ac:picMkLst>
            <pc:docMk/>
            <pc:sldMk cId="2180160230" sldId="620"/>
            <ac:picMk id="2" creationId="{426FB153-92F5-4FE6-987E-F5D49502E2B5}"/>
          </ac:picMkLst>
        </pc:picChg>
      </pc:sldChg>
      <pc:sldChg chg="addSp delSp modSp add replId">
        <pc:chgData name="Jan Hanc" userId="S::jan.hanc@jit.team::38ec1a13-4c1e-46a7-96fe-2094a9ecde2c" providerId="AD" clId="Web-{C4E77E29-BBF0-699B-2AC0-A7D96F461724}" dt="2019-11-13T12:33:22.925" v="1078" actId="20577"/>
        <pc:sldMkLst>
          <pc:docMk/>
          <pc:sldMk cId="2420041355" sldId="621"/>
        </pc:sldMkLst>
        <pc:spChg chg="add mod">
          <ac:chgData name="Jan Hanc" userId="S::jan.hanc@jit.team::38ec1a13-4c1e-46a7-96fe-2094a9ecde2c" providerId="AD" clId="Web-{C4E77E29-BBF0-699B-2AC0-A7D96F461724}" dt="2019-11-13T12:33:22.925" v="1078" actId="20577"/>
          <ac:spMkLst>
            <pc:docMk/>
            <pc:sldMk cId="2420041355" sldId="621"/>
            <ac:spMk id="2" creationId="{FD7307B4-1B78-49DD-A4C6-648E26FBD627}"/>
          </ac:spMkLst>
        </pc:spChg>
        <pc:spChg chg="del">
          <ac:chgData name="Jan Hanc" userId="S::jan.hanc@jit.team::38ec1a13-4c1e-46a7-96fe-2094a9ecde2c" providerId="AD" clId="Web-{C4E77E29-BBF0-699B-2AC0-A7D96F461724}" dt="2019-11-13T12:23:40.153" v="848"/>
          <ac:spMkLst>
            <pc:docMk/>
            <pc:sldMk cId="2420041355" sldId="621"/>
            <ac:spMk id="3" creationId="{B67B5D27-159E-4098-954A-867210CC2294}"/>
          </ac:spMkLst>
        </pc:spChg>
        <pc:spChg chg="del">
          <ac:chgData name="Jan Hanc" userId="S::jan.hanc@jit.team::38ec1a13-4c1e-46a7-96fe-2094a9ecde2c" providerId="AD" clId="Web-{C4E77E29-BBF0-699B-2AC0-A7D96F461724}" dt="2019-11-13T12:23:34.747" v="847"/>
          <ac:spMkLst>
            <pc:docMk/>
            <pc:sldMk cId="2420041355" sldId="621"/>
            <ac:spMk id="4" creationId="{52418B13-2ACC-4E76-8F0B-F102C2B03123}"/>
          </ac:spMkLst>
        </pc:spChg>
        <pc:spChg chg="del">
          <ac:chgData name="Jan Hanc" userId="S::jan.hanc@jit.team::38ec1a13-4c1e-46a7-96fe-2094a9ecde2c" providerId="AD" clId="Web-{C4E77E29-BBF0-699B-2AC0-A7D96F461724}" dt="2019-11-13T12:23:34.747" v="846"/>
          <ac:spMkLst>
            <pc:docMk/>
            <pc:sldMk cId="2420041355" sldId="621"/>
            <ac:spMk id="5" creationId="{3407C217-104E-4EFD-B430-AD2385B71E76}"/>
          </ac:spMkLst>
        </pc:spChg>
        <pc:spChg chg="del">
          <ac:chgData name="Jan Hanc" userId="S::jan.hanc@jit.team::38ec1a13-4c1e-46a7-96fe-2094a9ecde2c" providerId="AD" clId="Web-{C4E77E29-BBF0-699B-2AC0-A7D96F461724}" dt="2019-11-13T12:23:34.747" v="845"/>
          <ac:spMkLst>
            <pc:docMk/>
            <pc:sldMk cId="2420041355" sldId="621"/>
            <ac:spMk id="6" creationId="{E000BD89-57B7-40FC-BAE6-FD52A204735C}"/>
          </ac:spMkLst>
        </pc:spChg>
        <pc:spChg chg="del">
          <ac:chgData name="Jan Hanc" userId="S::jan.hanc@jit.team::38ec1a13-4c1e-46a7-96fe-2094a9ecde2c" providerId="AD" clId="Web-{C4E77E29-BBF0-699B-2AC0-A7D96F461724}" dt="2019-11-13T12:23:34.747" v="844"/>
          <ac:spMkLst>
            <pc:docMk/>
            <pc:sldMk cId="2420041355" sldId="621"/>
            <ac:spMk id="7" creationId="{EB034928-9446-4B35-991E-D5CC17229365}"/>
          </ac:spMkLst>
        </pc:spChg>
        <pc:spChg chg="del">
          <ac:chgData name="Jan Hanc" userId="S::jan.hanc@jit.team::38ec1a13-4c1e-46a7-96fe-2094a9ecde2c" providerId="AD" clId="Web-{C4E77E29-BBF0-699B-2AC0-A7D96F461724}" dt="2019-11-13T12:23:34.747" v="843"/>
          <ac:spMkLst>
            <pc:docMk/>
            <pc:sldMk cId="2420041355" sldId="621"/>
            <ac:spMk id="8" creationId="{F8FD08DF-4EF9-4FDC-8797-CBA580B19BE2}"/>
          </ac:spMkLst>
        </pc:spChg>
        <pc:spChg chg="del">
          <ac:chgData name="Jan Hanc" userId="S::jan.hanc@jit.team::38ec1a13-4c1e-46a7-96fe-2094a9ecde2c" providerId="AD" clId="Web-{C4E77E29-BBF0-699B-2AC0-A7D96F461724}" dt="2019-11-13T12:23:34.747" v="842"/>
          <ac:spMkLst>
            <pc:docMk/>
            <pc:sldMk cId="2420041355" sldId="621"/>
            <ac:spMk id="9" creationId="{1F37CD46-33FA-474B-8C00-C9B821A9F159}"/>
          </ac:spMkLst>
        </pc:spChg>
        <pc:spChg chg="del">
          <ac:chgData name="Jan Hanc" userId="S::jan.hanc@jit.team::38ec1a13-4c1e-46a7-96fe-2094a9ecde2c" providerId="AD" clId="Web-{C4E77E29-BBF0-699B-2AC0-A7D96F461724}" dt="2019-11-13T12:23:34.732" v="841"/>
          <ac:spMkLst>
            <pc:docMk/>
            <pc:sldMk cId="2420041355" sldId="621"/>
            <ac:spMk id="10" creationId="{3CFC15D8-5DAD-4D96-91A2-F777A7D6453F}"/>
          </ac:spMkLst>
        </pc:spChg>
        <pc:spChg chg="del">
          <ac:chgData name="Jan Hanc" userId="S::jan.hanc@jit.team::38ec1a13-4c1e-46a7-96fe-2094a9ecde2c" providerId="AD" clId="Web-{C4E77E29-BBF0-699B-2AC0-A7D96F461724}" dt="2019-11-13T12:23:34.732" v="840"/>
          <ac:spMkLst>
            <pc:docMk/>
            <pc:sldMk cId="2420041355" sldId="621"/>
            <ac:spMk id="11" creationId="{96ACDF30-F2E5-4F37-86BB-91E1DEA2AF7F}"/>
          </ac:spMkLst>
        </pc:spChg>
        <pc:spChg chg="del">
          <ac:chgData name="Jan Hanc" userId="S::jan.hanc@jit.team::38ec1a13-4c1e-46a7-96fe-2094a9ecde2c" providerId="AD" clId="Web-{C4E77E29-BBF0-699B-2AC0-A7D96F461724}" dt="2019-11-13T12:23:34.732" v="839"/>
          <ac:spMkLst>
            <pc:docMk/>
            <pc:sldMk cId="2420041355" sldId="621"/>
            <ac:spMk id="12" creationId="{DCFC87F0-F639-4B55-8CDB-EC69E0C8FEEA}"/>
          </ac:spMkLst>
        </pc:spChg>
        <pc:spChg chg="del">
          <ac:chgData name="Jan Hanc" userId="S::jan.hanc@jit.team::38ec1a13-4c1e-46a7-96fe-2094a9ecde2c" providerId="AD" clId="Web-{C4E77E29-BBF0-699B-2AC0-A7D96F461724}" dt="2019-11-13T12:23:34.732" v="838"/>
          <ac:spMkLst>
            <pc:docMk/>
            <pc:sldMk cId="2420041355" sldId="621"/>
            <ac:spMk id="13" creationId="{47897E38-7ABE-42BB-8A78-F0D99822F004}"/>
          </ac:spMkLst>
        </pc:spChg>
        <pc:spChg chg="del">
          <ac:chgData name="Jan Hanc" userId="S::jan.hanc@jit.team::38ec1a13-4c1e-46a7-96fe-2094a9ecde2c" providerId="AD" clId="Web-{C4E77E29-BBF0-699B-2AC0-A7D96F461724}" dt="2019-11-13T12:23:34.732" v="837"/>
          <ac:spMkLst>
            <pc:docMk/>
            <pc:sldMk cId="2420041355" sldId="621"/>
            <ac:spMk id="14" creationId="{14FA05D6-8599-4217-8526-15AACEC938F6}"/>
          </ac:spMkLst>
        </pc:spChg>
        <pc:spChg chg="del">
          <ac:chgData name="Jan Hanc" userId="S::jan.hanc@jit.team::38ec1a13-4c1e-46a7-96fe-2094a9ecde2c" providerId="AD" clId="Web-{C4E77E29-BBF0-699B-2AC0-A7D96F461724}" dt="2019-11-13T12:23:34.732" v="836"/>
          <ac:spMkLst>
            <pc:docMk/>
            <pc:sldMk cId="2420041355" sldId="621"/>
            <ac:spMk id="15" creationId="{964AF8AF-8CF2-4E0D-93AA-D022B480495B}"/>
          </ac:spMkLst>
        </pc:spChg>
        <pc:spChg chg="del">
          <ac:chgData name="Jan Hanc" userId="S::jan.hanc@jit.team::38ec1a13-4c1e-46a7-96fe-2094a9ecde2c" providerId="AD" clId="Web-{C4E77E29-BBF0-699B-2AC0-A7D96F461724}" dt="2019-11-13T12:23:34.732" v="835"/>
          <ac:spMkLst>
            <pc:docMk/>
            <pc:sldMk cId="2420041355" sldId="621"/>
            <ac:spMk id="16" creationId="{031E5C59-DEEA-4D3C-8657-5E7BA6177885}"/>
          </ac:spMkLst>
        </pc:spChg>
        <pc:spChg chg="del">
          <ac:chgData name="Jan Hanc" userId="S::jan.hanc@jit.team::38ec1a13-4c1e-46a7-96fe-2094a9ecde2c" providerId="AD" clId="Web-{C4E77E29-BBF0-699B-2AC0-A7D96F461724}" dt="2019-11-13T12:23:34.732" v="834"/>
          <ac:spMkLst>
            <pc:docMk/>
            <pc:sldMk cId="2420041355" sldId="621"/>
            <ac:spMk id="17" creationId="{FC368D62-5F94-4F63-AE92-4184B25C596E}"/>
          </ac:spMkLst>
        </pc:spChg>
        <pc:spChg chg="add mod">
          <ac:chgData name="Jan Hanc" userId="S::jan.hanc@jit.team::38ec1a13-4c1e-46a7-96fe-2094a9ecde2c" providerId="AD" clId="Web-{C4E77E29-BBF0-699B-2AC0-A7D96F461724}" dt="2019-11-13T12:33:04.659" v="1066" actId="20577"/>
          <ac:spMkLst>
            <pc:docMk/>
            <pc:sldMk cId="2420041355" sldId="621"/>
            <ac:spMk id="18" creationId="{7ED0CA23-B6DA-43D2-9D04-636C6AC474F5}"/>
          </ac:spMkLst>
        </pc:spChg>
      </pc:sldChg>
      <pc:sldChg chg="addSp delSp modSp add replId">
        <pc:chgData name="Jan Hanc" userId="S::jan.hanc@jit.team::38ec1a13-4c1e-46a7-96fe-2094a9ecde2c" providerId="AD" clId="Web-{C4E77E29-BBF0-699B-2AC0-A7D96F461724}" dt="2019-11-13T12:36:30.750" v="1113" actId="1076"/>
        <pc:sldMkLst>
          <pc:docMk/>
          <pc:sldMk cId="1857932463" sldId="622"/>
        </pc:sldMkLst>
        <pc:spChg chg="del mod">
          <ac:chgData name="Jan Hanc" userId="S::jan.hanc@jit.team::38ec1a13-4c1e-46a7-96fe-2094a9ecde2c" providerId="AD" clId="Web-{C4E77E29-BBF0-699B-2AC0-A7D96F461724}" dt="2019-11-13T12:35:15.454" v="1100"/>
          <ac:spMkLst>
            <pc:docMk/>
            <pc:sldMk cId="1857932463" sldId="622"/>
            <ac:spMk id="2" creationId="{FD7307B4-1B78-49DD-A4C6-648E26FBD627}"/>
          </ac:spMkLst>
        </pc:spChg>
        <pc:spChg chg="add mod">
          <ac:chgData name="Jan Hanc" userId="S::jan.hanc@jit.team::38ec1a13-4c1e-46a7-96fe-2094a9ecde2c" providerId="AD" clId="Web-{C4E77E29-BBF0-699B-2AC0-A7D96F461724}" dt="2019-11-13T12:35:47.063" v="1105" actId="20577"/>
          <ac:spMkLst>
            <pc:docMk/>
            <pc:sldMk cId="1857932463" sldId="622"/>
            <ac:spMk id="4" creationId="{769A5BD1-A0AD-45F3-B7FE-A95CB46A011B}"/>
          </ac:spMkLst>
        </pc:spChg>
        <pc:spChg chg="add mod">
          <ac:chgData name="Jan Hanc" userId="S::jan.hanc@jit.team::38ec1a13-4c1e-46a7-96fe-2094a9ecde2c" providerId="AD" clId="Web-{C4E77E29-BBF0-699B-2AC0-A7D96F461724}" dt="2019-11-13T12:36:30.750" v="1113" actId="1076"/>
          <ac:spMkLst>
            <pc:docMk/>
            <pc:sldMk cId="1857932463" sldId="622"/>
            <ac:spMk id="5" creationId="{3504045C-9CFB-44D6-9EB8-BF7C4D4092E7}"/>
          </ac:spMkLst>
        </pc:spChg>
        <pc:spChg chg="del mod">
          <ac:chgData name="Jan Hanc" userId="S::jan.hanc@jit.team::38ec1a13-4c1e-46a7-96fe-2094a9ecde2c" providerId="AD" clId="Web-{C4E77E29-BBF0-699B-2AC0-A7D96F461724}" dt="2019-11-13T12:35:08.829" v="1094"/>
          <ac:spMkLst>
            <pc:docMk/>
            <pc:sldMk cId="1857932463" sldId="622"/>
            <ac:spMk id="18" creationId="{7ED0CA23-B6DA-43D2-9D04-636C6AC474F5}"/>
          </ac:spMkLst>
        </pc:spChg>
      </pc:sldChg>
      <pc:sldChg chg="addSp delSp modSp add replId">
        <pc:chgData name="Jan Hanc" userId="S::jan.hanc@jit.team::38ec1a13-4c1e-46a7-96fe-2094a9ecde2c" providerId="AD" clId="Web-{C4E77E29-BBF0-699B-2AC0-A7D96F461724}" dt="2019-11-13T15:09:12.180" v="2112" actId="20577"/>
        <pc:sldMkLst>
          <pc:docMk/>
          <pc:sldMk cId="2261578018" sldId="632"/>
        </pc:sldMkLst>
        <pc:spChg chg="add mod">
          <ac:chgData name="Jan Hanc" userId="S::jan.hanc@jit.team::38ec1a13-4c1e-46a7-96fe-2094a9ecde2c" providerId="AD" clId="Web-{C4E77E29-BBF0-699B-2AC0-A7D96F461724}" dt="2019-11-13T15:09:12.180" v="2112" actId="20577"/>
          <ac:spMkLst>
            <pc:docMk/>
            <pc:sldMk cId="2261578018" sldId="632"/>
            <ac:spMk id="3" creationId="{DCB6BE65-4322-4A01-97E2-0C5A71FC3DF8}"/>
          </ac:spMkLst>
        </pc:spChg>
        <pc:spChg chg="add mod">
          <ac:chgData name="Jan Hanc" userId="S::jan.hanc@jit.team::38ec1a13-4c1e-46a7-96fe-2094a9ecde2c" providerId="AD" clId="Web-{C4E77E29-BBF0-699B-2AC0-A7D96F461724}" dt="2019-11-13T13:04:08.628" v="1402" actId="20577"/>
          <ac:spMkLst>
            <pc:docMk/>
            <pc:sldMk cId="2261578018" sldId="632"/>
            <ac:spMk id="8" creationId="{0A98470A-2A34-48F5-BFE9-98A0D5891EBD}"/>
          </ac:spMkLst>
        </pc:spChg>
        <pc:picChg chg="del">
          <ac:chgData name="Jan Hanc" userId="S::jan.hanc@jit.team::38ec1a13-4c1e-46a7-96fe-2094a9ecde2c" providerId="AD" clId="Web-{C4E77E29-BBF0-699B-2AC0-A7D96F461724}" dt="2019-11-13T12:57:36.916" v="1341"/>
          <ac:picMkLst>
            <pc:docMk/>
            <pc:sldMk cId="2261578018" sldId="632"/>
            <ac:picMk id="2" creationId="{9DD29C19-25C3-4DC2-B348-CF159C02FC92}"/>
          </ac:picMkLst>
        </pc:picChg>
        <pc:picChg chg="add mod">
          <ac:chgData name="Jan Hanc" userId="S::jan.hanc@jit.team::38ec1a13-4c1e-46a7-96fe-2094a9ecde2c" providerId="AD" clId="Web-{C4E77E29-BBF0-699B-2AC0-A7D96F461724}" dt="2019-11-13T13:01:12.537" v="1370" actId="1076"/>
          <ac:picMkLst>
            <pc:docMk/>
            <pc:sldMk cId="2261578018" sldId="632"/>
            <ac:picMk id="4" creationId="{20DC6080-5E2D-4E3F-A0A8-B7E528F6583F}"/>
          </ac:picMkLst>
        </pc:picChg>
        <pc:picChg chg="add del mod">
          <ac:chgData name="Jan Hanc" userId="S::jan.hanc@jit.team::38ec1a13-4c1e-46a7-96fe-2094a9ecde2c" providerId="AD" clId="Web-{C4E77E29-BBF0-699B-2AC0-A7D96F461724}" dt="2019-11-13T12:58:51.462" v="1358"/>
          <ac:picMkLst>
            <pc:docMk/>
            <pc:sldMk cId="2261578018" sldId="632"/>
            <ac:picMk id="6" creationId="{E3D22010-B78A-41DE-92D7-A70B89EF311F}"/>
          </ac:picMkLst>
        </pc:picChg>
      </pc:sldChg>
      <pc:sldChg chg="addSp delSp modSp add replId">
        <pc:chgData name="Jan Hanc" userId="S::jan.hanc@jit.team::38ec1a13-4c1e-46a7-96fe-2094a9ecde2c" providerId="AD" clId="Web-{C4E77E29-BBF0-699B-2AC0-A7D96F461724}" dt="2019-11-13T13:37:27.207" v="1915" actId="1076"/>
        <pc:sldMkLst>
          <pc:docMk/>
          <pc:sldMk cId="1156057274" sldId="637"/>
        </pc:sldMkLst>
        <pc:spChg chg="del mod">
          <ac:chgData name="Jan Hanc" userId="S::jan.hanc@jit.team::38ec1a13-4c1e-46a7-96fe-2094a9ecde2c" providerId="AD" clId="Web-{C4E77E29-BBF0-699B-2AC0-A7D96F461724}" dt="2019-11-13T13:37:09.629" v="1903"/>
          <ac:spMkLst>
            <pc:docMk/>
            <pc:sldMk cId="1156057274" sldId="637"/>
            <ac:spMk id="3" creationId="{DCB6BE65-4322-4A01-97E2-0C5A71FC3DF8}"/>
          </ac:spMkLst>
        </pc:spChg>
        <pc:spChg chg="mod">
          <ac:chgData name="Jan Hanc" userId="S::jan.hanc@jit.team::38ec1a13-4c1e-46a7-96fe-2094a9ecde2c" providerId="AD" clId="Web-{C4E77E29-BBF0-699B-2AC0-A7D96F461724}" dt="2019-11-13T13:37:18.598" v="1912" actId="20577"/>
          <ac:spMkLst>
            <pc:docMk/>
            <pc:sldMk cId="1156057274" sldId="637"/>
            <ac:spMk id="8" creationId="{0A98470A-2A34-48F5-BFE9-98A0D5891EBD}"/>
          </ac:spMkLst>
        </pc:spChg>
        <pc:picChg chg="add mod">
          <ac:chgData name="Jan Hanc" userId="S::jan.hanc@jit.team::38ec1a13-4c1e-46a7-96fe-2094a9ecde2c" providerId="AD" clId="Web-{C4E77E29-BBF0-699B-2AC0-A7D96F461724}" dt="2019-11-13T13:37:27.207" v="1915" actId="1076"/>
          <ac:picMkLst>
            <pc:docMk/>
            <pc:sldMk cId="1156057274" sldId="637"/>
            <ac:picMk id="2" creationId="{B25DBA95-4266-449E-88C6-635B1CD9F1CE}"/>
          </ac:picMkLst>
        </pc:picChg>
        <pc:picChg chg="del">
          <ac:chgData name="Jan Hanc" userId="S::jan.hanc@jit.team::38ec1a13-4c1e-46a7-96fe-2094a9ecde2c" providerId="AD" clId="Web-{C4E77E29-BBF0-699B-2AC0-A7D96F461724}" dt="2019-11-13T13:37:00.723" v="1900"/>
          <ac:picMkLst>
            <pc:docMk/>
            <pc:sldMk cId="1156057274" sldId="637"/>
            <ac:picMk id="4" creationId="{20DC6080-5E2D-4E3F-A0A8-B7E528F6583F}"/>
          </ac:picMkLst>
        </pc:picChg>
      </pc:sldChg>
      <pc:sldChg chg="addSp delSp modSp add replId">
        <pc:chgData name="Jan Hanc" userId="S::jan.hanc@jit.team::38ec1a13-4c1e-46a7-96fe-2094a9ecde2c" providerId="AD" clId="Web-{C4E77E29-BBF0-699B-2AC0-A7D96F461724}" dt="2019-11-13T13:31:27.975" v="1845" actId="20577"/>
        <pc:sldMkLst>
          <pc:docMk/>
          <pc:sldMk cId="671470890" sldId="638"/>
        </pc:sldMkLst>
        <pc:spChg chg="add del mod">
          <ac:chgData name="Jan Hanc" userId="S::jan.hanc@jit.team::38ec1a13-4c1e-46a7-96fe-2094a9ecde2c" providerId="AD" clId="Web-{C4E77E29-BBF0-699B-2AC0-A7D96F461724}" dt="2019-11-13T13:22:31.375" v="1611"/>
          <ac:spMkLst>
            <pc:docMk/>
            <pc:sldMk cId="671470890" sldId="638"/>
            <ac:spMk id="3" creationId="{37BA2D2C-C8F2-4F0F-8D5A-63108905290C}"/>
          </ac:spMkLst>
        </pc:spChg>
        <pc:spChg chg="add del mod">
          <ac:chgData name="Jan Hanc" userId="S::jan.hanc@jit.team::38ec1a13-4c1e-46a7-96fe-2094a9ecde2c" providerId="AD" clId="Web-{C4E77E29-BBF0-699B-2AC0-A7D96F461724}" dt="2019-11-13T13:22:47.734" v="1619"/>
          <ac:spMkLst>
            <pc:docMk/>
            <pc:sldMk cId="671470890" sldId="638"/>
            <ac:spMk id="4" creationId="{CAA4AE3B-14B4-4E39-97FE-D08BC49EA733}"/>
          </ac:spMkLst>
        </pc:spChg>
        <pc:spChg chg="del mod">
          <ac:chgData name="Jan Hanc" userId="S::jan.hanc@jit.team::38ec1a13-4c1e-46a7-96fe-2094a9ecde2c" providerId="AD" clId="Web-{C4E77E29-BBF0-699B-2AC0-A7D96F461724}" dt="2019-11-13T13:22:21.594" v="1602"/>
          <ac:spMkLst>
            <pc:docMk/>
            <pc:sldMk cId="671470890" sldId="638"/>
            <ac:spMk id="8" creationId="{0A98470A-2A34-48F5-BFE9-98A0D5891EBD}"/>
          </ac:spMkLst>
        </pc:spChg>
        <pc:spChg chg="add mod">
          <ac:chgData name="Jan Hanc" userId="S::jan.hanc@jit.team::38ec1a13-4c1e-46a7-96fe-2094a9ecde2c" providerId="AD" clId="Web-{C4E77E29-BBF0-699B-2AC0-A7D96F461724}" dt="2019-11-13T13:31:27.975" v="1845" actId="20577"/>
          <ac:spMkLst>
            <pc:docMk/>
            <pc:sldMk cId="671470890" sldId="638"/>
            <ac:spMk id="12" creationId="{6ACF0ED5-BAE2-4A73-8F81-20B655CF5039}"/>
          </ac:spMkLst>
        </pc:spChg>
        <pc:spChg chg="add mod">
          <ac:chgData name="Jan Hanc" userId="S::jan.hanc@jit.team::38ec1a13-4c1e-46a7-96fe-2094a9ecde2c" providerId="AD" clId="Web-{C4E77E29-BBF0-699B-2AC0-A7D96F461724}" dt="2019-11-13T13:29:59.727" v="1807" actId="20577"/>
          <ac:spMkLst>
            <pc:docMk/>
            <pc:sldMk cId="671470890" sldId="638"/>
            <ac:spMk id="14" creationId="{F1CFC5F9-B942-44EC-A3F8-25DCE34B6FEB}"/>
          </ac:spMkLst>
        </pc:spChg>
        <pc:spChg chg="del">
          <ac:chgData name="Jan Hanc" userId="S::jan.hanc@jit.team::38ec1a13-4c1e-46a7-96fe-2094a9ecde2c" providerId="AD" clId="Web-{C4E77E29-BBF0-699B-2AC0-A7D96F461724}" dt="2019-11-13T13:22:28.235" v="1608"/>
          <ac:spMkLst>
            <pc:docMk/>
            <pc:sldMk cId="671470890" sldId="638"/>
            <ac:spMk id="15" creationId="{EC68E996-C001-48FA-9A85-86AFAD9367A1}"/>
          </ac:spMkLst>
        </pc:spChg>
        <pc:picChg chg="del">
          <ac:chgData name="Jan Hanc" userId="S::jan.hanc@jit.team::38ec1a13-4c1e-46a7-96fe-2094a9ecde2c" providerId="AD" clId="Web-{C4E77E29-BBF0-699B-2AC0-A7D96F461724}" dt="2019-11-13T13:22:24.188" v="1607"/>
          <ac:picMkLst>
            <pc:docMk/>
            <pc:sldMk cId="671470890" sldId="638"/>
            <ac:picMk id="2" creationId="{AC01EA47-DD98-41A0-B23C-9738FA5E6500}"/>
          </ac:picMkLst>
        </pc:picChg>
        <pc:picChg chg="del">
          <ac:chgData name="Jan Hanc" userId="S::jan.hanc@jit.team::38ec1a13-4c1e-46a7-96fe-2094a9ecde2c" providerId="AD" clId="Web-{C4E77E29-BBF0-699B-2AC0-A7D96F461724}" dt="2019-11-13T13:22:24.188" v="1606"/>
          <ac:picMkLst>
            <pc:docMk/>
            <pc:sldMk cId="671470890" sldId="638"/>
            <ac:picMk id="6" creationId="{B0EB349C-9BC9-4C5C-B002-B21DF44D5A80}"/>
          </ac:picMkLst>
        </pc:picChg>
        <pc:picChg chg="add del">
          <ac:chgData name="Jan Hanc" userId="S::jan.hanc@jit.team::38ec1a13-4c1e-46a7-96fe-2094a9ecde2c" providerId="AD" clId="Web-{C4E77E29-BBF0-699B-2AC0-A7D96F461724}" dt="2019-11-13T13:22:24.188" v="1605"/>
          <ac:picMkLst>
            <pc:docMk/>
            <pc:sldMk cId="671470890" sldId="638"/>
            <ac:picMk id="9" creationId="{3773E2F0-72CE-4B67-A125-F65DDA133DF4}"/>
          </ac:picMkLst>
        </pc:picChg>
        <pc:picChg chg="del">
          <ac:chgData name="Jan Hanc" userId="S::jan.hanc@jit.team::38ec1a13-4c1e-46a7-96fe-2094a9ecde2c" providerId="AD" clId="Web-{C4E77E29-BBF0-699B-2AC0-A7D96F461724}" dt="2019-11-13T13:22:24.188" v="1604"/>
          <ac:picMkLst>
            <pc:docMk/>
            <pc:sldMk cId="671470890" sldId="638"/>
            <ac:picMk id="11" creationId="{76DA12AA-2C9D-49B6-B744-DA96EDA37B32}"/>
          </ac:picMkLst>
        </pc:picChg>
        <pc:picChg chg="del">
          <ac:chgData name="Jan Hanc" userId="S::jan.hanc@jit.team::38ec1a13-4c1e-46a7-96fe-2094a9ecde2c" providerId="AD" clId="Web-{C4E77E29-BBF0-699B-2AC0-A7D96F461724}" dt="2019-11-13T13:22:24.188" v="1603"/>
          <ac:picMkLst>
            <pc:docMk/>
            <pc:sldMk cId="671470890" sldId="638"/>
            <ac:picMk id="13" creationId="{5458D01A-37F1-4F54-B65A-2861BBF5D788}"/>
          </ac:picMkLst>
        </pc:picChg>
      </pc:sldChg>
      <pc:sldChg chg="addSp delSp modSp add replId">
        <pc:chgData name="Jan Hanc" userId="S::jan.hanc@jit.team::38ec1a13-4c1e-46a7-96fe-2094a9ecde2c" providerId="AD" clId="Web-{C4E77E29-BBF0-699B-2AC0-A7D96F461724}" dt="2019-11-13T13:44:56.918" v="1966"/>
        <pc:sldMkLst>
          <pc:docMk/>
          <pc:sldMk cId="789569277" sldId="640"/>
        </pc:sldMkLst>
        <pc:spChg chg="add">
          <ac:chgData name="Jan Hanc" userId="S::jan.hanc@jit.team::38ec1a13-4c1e-46a7-96fe-2094a9ecde2c" providerId="AD" clId="Web-{C4E77E29-BBF0-699B-2AC0-A7D96F461724}" dt="2019-11-13T13:44:56.918" v="1966"/>
          <ac:spMkLst>
            <pc:docMk/>
            <pc:sldMk cId="789569277" sldId="640"/>
            <ac:spMk id="4" creationId="{9DAE237B-133E-46D8-847F-C04BA3EE74E1}"/>
          </ac:spMkLst>
        </pc:spChg>
        <pc:spChg chg="mod">
          <ac:chgData name="Jan Hanc" userId="S::jan.hanc@jit.team::38ec1a13-4c1e-46a7-96fe-2094a9ecde2c" providerId="AD" clId="Web-{C4E77E29-BBF0-699B-2AC0-A7D96F461724}" dt="2019-11-13T13:39:00.268" v="1928" actId="14100"/>
          <ac:spMkLst>
            <pc:docMk/>
            <pc:sldMk cId="789569277" sldId="640"/>
            <ac:spMk id="8" creationId="{0A98470A-2A34-48F5-BFE9-98A0D5891EBD}"/>
          </ac:spMkLst>
        </pc:spChg>
        <pc:picChg chg="del">
          <ac:chgData name="Jan Hanc" userId="S::jan.hanc@jit.team::38ec1a13-4c1e-46a7-96fe-2094a9ecde2c" providerId="AD" clId="Web-{C4E77E29-BBF0-699B-2AC0-A7D96F461724}" dt="2019-11-13T13:44:52.840" v="1965"/>
          <ac:picMkLst>
            <pc:docMk/>
            <pc:sldMk cId="789569277" sldId="640"/>
            <ac:picMk id="2" creationId="{B25DBA95-4266-449E-88C6-635B1CD9F1CE}"/>
          </ac:picMkLst>
        </pc:picChg>
      </pc:sldChg>
      <pc:sldChg chg="addSp delSp modSp add replId">
        <pc:chgData name="Jan Hanc" userId="S::jan.hanc@jit.team::38ec1a13-4c1e-46a7-96fe-2094a9ecde2c" providerId="AD" clId="Web-{C4E77E29-BBF0-699B-2AC0-A7D96F461724}" dt="2019-11-13T13:49:19.039" v="2044" actId="20577"/>
        <pc:sldMkLst>
          <pc:docMk/>
          <pc:sldMk cId="121027425" sldId="641"/>
        </pc:sldMkLst>
        <pc:spChg chg="add mod">
          <ac:chgData name="Jan Hanc" userId="S::jan.hanc@jit.team::38ec1a13-4c1e-46a7-96fe-2094a9ecde2c" providerId="AD" clId="Web-{C4E77E29-BBF0-699B-2AC0-A7D96F461724}" dt="2019-11-13T13:49:19.039" v="2044" actId="20577"/>
          <ac:spMkLst>
            <pc:docMk/>
            <pc:sldMk cId="121027425" sldId="641"/>
            <ac:spMk id="3" creationId="{EC67C298-A231-4805-BFF5-C0089FB7DC26}"/>
          </ac:spMkLst>
        </pc:spChg>
        <pc:spChg chg="mod">
          <ac:chgData name="Jan Hanc" userId="S::jan.hanc@jit.team::38ec1a13-4c1e-46a7-96fe-2094a9ecde2c" providerId="AD" clId="Web-{C4E77E29-BBF0-699B-2AC0-A7D96F461724}" dt="2019-11-13T13:46:08.792" v="1981" actId="20577"/>
          <ac:spMkLst>
            <pc:docMk/>
            <pc:sldMk cId="121027425" sldId="641"/>
            <ac:spMk id="8" creationId="{0A98470A-2A34-48F5-BFE9-98A0D5891EBD}"/>
          </ac:spMkLst>
        </pc:spChg>
        <pc:picChg chg="del">
          <ac:chgData name="Jan Hanc" userId="S::jan.hanc@jit.team::38ec1a13-4c1e-46a7-96fe-2094a9ecde2c" providerId="AD" clId="Web-{C4E77E29-BBF0-699B-2AC0-A7D96F461724}" dt="2019-11-13T13:45:04.652" v="1967"/>
          <ac:picMkLst>
            <pc:docMk/>
            <pc:sldMk cId="121027425" sldId="641"/>
            <ac:picMk id="2" creationId="{B25DBA95-4266-449E-88C6-635B1CD9F1CE}"/>
          </ac:picMkLst>
        </pc:picChg>
      </pc:sldChg>
    </pc:docChg>
  </pc:docChgLst>
  <pc:docChgLst>
    <pc:chgData name="Jan Hanc" userId="S::jan.hanc@jit.team::38ec1a13-4c1e-46a7-96fe-2094a9ecde2c" providerId="AD" clId="Web-{CEBC693A-11C9-D13D-8B00-B3800D51751F}"/>
    <pc:docChg chg="modSld">
      <pc:chgData name="Jan Hanc" userId="S::jan.hanc@jit.team::38ec1a13-4c1e-46a7-96fe-2094a9ecde2c" providerId="AD" clId="Web-{CEBC693A-11C9-D13D-8B00-B3800D51751F}" dt="2019-11-14T13:47:28.669" v="0" actId="1076"/>
      <pc:docMkLst>
        <pc:docMk/>
      </pc:docMkLst>
      <pc:sldChg chg="modSp">
        <pc:chgData name="Jan Hanc" userId="S::jan.hanc@jit.team::38ec1a13-4c1e-46a7-96fe-2094a9ecde2c" providerId="AD" clId="Web-{CEBC693A-11C9-D13D-8B00-B3800D51751F}" dt="2019-11-14T13:47:28.669" v="0" actId="1076"/>
        <pc:sldMkLst>
          <pc:docMk/>
          <pc:sldMk cId="789569277" sldId="640"/>
        </pc:sldMkLst>
        <pc:spChg chg="mod">
          <ac:chgData name="Jan Hanc" userId="S::jan.hanc@jit.team::38ec1a13-4c1e-46a7-96fe-2094a9ecde2c" providerId="AD" clId="Web-{CEBC693A-11C9-D13D-8B00-B3800D51751F}" dt="2019-11-14T13:47:28.669" v="0" actId="1076"/>
          <ac:spMkLst>
            <pc:docMk/>
            <pc:sldMk cId="789569277" sldId="640"/>
            <ac:spMk id="4" creationId="{9DAE237B-133E-46D8-847F-C04BA3EE74E1}"/>
          </ac:spMkLst>
        </pc:spChg>
      </pc:sldChg>
    </pc:docChg>
  </pc:docChgLst>
  <pc:docChgLst>
    <pc:chgData name="Guest User" userId="S::urn:spo:anon#92020a3e726445d18c0ea69998f1e6aa853782fc06fd9e83a726d1cc093d7bed::" providerId="AD" clId="Web-{6133AC07-FB04-2AE4-ACD4-4DF3874AD9F5}"/>
    <pc:docChg chg="delSld modSld">
      <pc:chgData name="Guest User" userId="S::urn:spo:anon#92020a3e726445d18c0ea69998f1e6aa853782fc06fd9e83a726d1cc093d7bed::" providerId="AD" clId="Web-{6133AC07-FB04-2AE4-ACD4-4DF3874AD9F5}" dt="2019-11-15T10:20:01.139" v="19"/>
      <pc:docMkLst>
        <pc:docMk/>
      </pc:docMkLst>
      <pc:sldChg chg="modNotes">
        <pc:chgData name="Guest User" userId="S::urn:spo:anon#92020a3e726445d18c0ea69998f1e6aa853782fc06fd9e83a726d1cc093d7bed::" providerId="AD" clId="Web-{6133AC07-FB04-2AE4-ACD4-4DF3874AD9F5}" dt="2019-11-15T10:20:01.139" v="19"/>
        <pc:sldMkLst>
          <pc:docMk/>
          <pc:sldMk cId="200198753" sldId="615"/>
        </pc:sldMkLst>
      </pc:sldChg>
      <pc:sldChg chg="modSp">
        <pc:chgData name="Guest User" userId="S::urn:spo:anon#92020a3e726445d18c0ea69998f1e6aa853782fc06fd9e83a726d1cc093d7bed::" providerId="AD" clId="Web-{6133AC07-FB04-2AE4-ACD4-4DF3874AD9F5}" dt="2019-11-15T10:13:44.189" v="3" actId="20577"/>
        <pc:sldMkLst>
          <pc:docMk/>
          <pc:sldMk cId="2261578018" sldId="632"/>
        </pc:sldMkLst>
        <pc:spChg chg="mod">
          <ac:chgData name="Guest User" userId="S::urn:spo:anon#92020a3e726445d18c0ea69998f1e6aa853782fc06fd9e83a726d1cc093d7bed::" providerId="AD" clId="Web-{6133AC07-FB04-2AE4-ACD4-4DF3874AD9F5}" dt="2019-11-15T10:13:44.189" v="3" actId="20577"/>
          <ac:spMkLst>
            <pc:docMk/>
            <pc:sldMk cId="2261578018" sldId="632"/>
            <ac:spMk id="10" creationId="{9B8B3C83-C0E4-1F47-8470-611D19EAB0EE}"/>
          </ac:spMkLst>
        </pc:spChg>
      </pc:sldChg>
      <pc:sldChg chg="modSp">
        <pc:chgData name="Guest User" userId="S::urn:spo:anon#92020a3e726445d18c0ea69998f1e6aa853782fc06fd9e83a726d1cc093d7bed::" providerId="AD" clId="Web-{6133AC07-FB04-2AE4-ACD4-4DF3874AD9F5}" dt="2019-11-15T10:16:40.125" v="14" actId="20577"/>
        <pc:sldMkLst>
          <pc:docMk/>
          <pc:sldMk cId="121027425" sldId="641"/>
        </pc:sldMkLst>
        <pc:spChg chg="mod">
          <ac:chgData name="Guest User" userId="S::urn:spo:anon#92020a3e726445d18c0ea69998f1e6aa853782fc06fd9e83a726d1cc093d7bed::" providerId="AD" clId="Web-{6133AC07-FB04-2AE4-ACD4-4DF3874AD9F5}" dt="2019-11-15T10:16:40.125" v="14" actId="20577"/>
          <ac:spMkLst>
            <pc:docMk/>
            <pc:sldMk cId="121027425" sldId="641"/>
            <ac:spMk id="5" creationId="{93F65D61-AAB0-C14A-B9C7-E818B495CC23}"/>
          </ac:spMkLst>
        </pc:spChg>
      </pc:sldChg>
      <pc:sldChg chg="modNotes">
        <pc:chgData name="Guest User" userId="S::urn:spo:anon#92020a3e726445d18c0ea69998f1e6aa853782fc06fd9e83a726d1cc093d7bed::" providerId="AD" clId="Web-{6133AC07-FB04-2AE4-ACD4-4DF3874AD9F5}" dt="2019-11-15T10:19:20.295" v="15"/>
        <pc:sldMkLst>
          <pc:docMk/>
          <pc:sldMk cId="1514810520" sldId="647"/>
        </pc:sldMkLst>
      </pc:sldChg>
      <pc:sldChg chg="modNotes">
        <pc:chgData name="Guest User" userId="S::urn:spo:anon#92020a3e726445d18c0ea69998f1e6aa853782fc06fd9e83a726d1cc093d7bed::" providerId="AD" clId="Web-{6133AC07-FB04-2AE4-ACD4-4DF3874AD9F5}" dt="2019-11-15T10:19:23.201" v="16"/>
        <pc:sldMkLst>
          <pc:docMk/>
          <pc:sldMk cId="3316806589" sldId="648"/>
        </pc:sldMkLst>
      </pc:sldChg>
      <pc:sldChg chg="modNotes">
        <pc:chgData name="Guest User" userId="S::urn:spo:anon#92020a3e726445d18c0ea69998f1e6aa853782fc06fd9e83a726d1cc093d7bed::" providerId="AD" clId="Web-{6133AC07-FB04-2AE4-ACD4-4DF3874AD9F5}" dt="2019-11-15T10:19:29.639" v="17"/>
        <pc:sldMkLst>
          <pc:docMk/>
          <pc:sldMk cId="4149762441" sldId="650"/>
        </pc:sldMkLst>
      </pc:sldChg>
    </pc:docChg>
  </pc:docChgLst>
  <pc:docChgLst>
    <pc:chgData name="Mateusz Gajewski-Tuttle" userId="S::mateusz.gajewski-tuttle@jit.team::0275ef15-09fb-44c5-8352-dc95333fa49b" providerId="AD" clId="Web-{34C0C00A-BC22-6D09-F55C-476406AF4EA2}"/>
    <pc:docChg chg="modSld">
      <pc:chgData name="Mateusz Gajewski-Tuttle" userId="S::mateusz.gajewski-tuttle@jit.team::0275ef15-09fb-44c5-8352-dc95333fa49b" providerId="AD" clId="Web-{34C0C00A-BC22-6D09-F55C-476406AF4EA2}" dt="2019-11-17T09:51:27.691" v="8" actId="20577"/>
      <pc:docMkLst>
        <pc:docMk/>
      </pc:docMkLst>
      <pc:sldChg chg="addSp modSp">
        <pc:chgData name="Mateusz Gajewski-Tuttle" userId="S::mateusz.gajewski-tuttle@jit.team::0275ef15-09fb-44c5-8352-dc95333fa49b" providerId="AD" clId="Web-{34C0C00A-BC22-6D09-F55C-476406AF4EA2}" dt="2019-11-17T09:51:26.613" v="7" actId="20577"/>
        <pc:sldMkLst>
          <pc:docMk/>
          <pc:sldMk cId="4035756277" sldId="663"/>
        </pc:sldMkLst>
        <pc:spChg chg="add mod">
          <ac:chgData name="Mateusz Gajewski-Tuttle" userId="S::mateusz.gajewski-tuttle@jit.team::0275ef15-09fb-44c5-8352-dc95333fa49b" providerId="AD" clId="Web-{34C0C00A-BC22-6D09-F55C-476406AF4EA2}" dt="2019-11-17T09:51:26.613" v="7" actId="20577"/>
          <ac:spMkLst>
            <pc:docMk/>
            <pc:sldMk cId="4035756277" sldId="663"/>
            <ac:spMk id="4" creationId="{2CC82BEC-71C6-40CA-8CAA-EDA606668F8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17.11.2019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17.11.2019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6538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display: inline-block Value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to display: inline, the major difference is that display: inline-block allows to set a width and height on the element.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with display: inline-block, the top and bottom margins/paddings are respected, but with display: inline they are not.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to display: block, the major difference is that display: inline-block does not add a line-break after the element, so the element can sit next to other elements.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following example shows the different behavior of display: inline, display: inline-block and display: block: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6872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5437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323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9428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34655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0269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3086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76323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067855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756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1426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6077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15536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6535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06965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0186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solidFill>
                <a:schemeClr val="accent5"/>
              </a:solidFill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75383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Wiecej mozna znalezc na mdn :P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79213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Wiecej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mozna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znalezc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mdn</a:t>
            </a:r>
            <a:r>
              <a:rPr lang="en-US">
                <a:cs typeface="Calibri"/>
              </a:rPr>
              <a:t> :P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00281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Wiecej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mozna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znalezc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mdn</a:t>
            </a:r>
            <a:r>
              <a:rPr lang="en-US">
                <a:cs typeface="Calibri"/>
              </a:rPr>
              <a:t> :P 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728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8638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Wzmianka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temat</a:t>
            </a:r>
            <a:r>
              <a:rPr lang="en-US"/>
              <a:t> self-closing tags np. input, </a:t>
            </a:r>
            <a:r>
              <a:rPr lang="en-US" err="1"/>
              <a:t>img</a:t>
            </a:r>
            <a:endParaRPr lang="en-US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25235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72086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07131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Semantyczny</a:t>
            </a:r>
            <a:r>
              <a:rPr lang="en-US"/>
              <a:t> HTML </a:t>
            </a:r>
            <a:r>
              <a:rPr lang="en-US" err="1"/>
              <a:t>dokładniej</a:t>
            </a:r>
            <a:r>
              <a:rPr lang="en-US"/>
              <a:t> </a:t>
            </a:r>
            <a:r>
              <a:rPr lang="en-US" err="1"/>
              <a:t>opisuje</a:t>
            </a:r>
            <a:r>
              <a:rPr lang="en-US"/>
              <a:t> </a:t>
            </a:r>
            <a:r>
              <a:rPr lang="en-US" err="1"/>
              <a:t>części</a:t>
            </a:r>
            <a:r>
              <a:rPr lang="en-US"/>
              <a:t> </a:t>
            </a:r>
            <a:r>
              <a:rPr lang="en-US" err="1"/>
              <a:t>strony</a:t>
            </a:r>
            <a:r>
              <a:rPr lang="en-US"/>
              <a:t> </a:t>
            </a:r>
            <a:r>
              <a:rPr lang="en-US" err="1"/>
              <a:t>oraz</a:t>
            </a:r>
            <a:r>
              <a:rPr lang="en-US"/>
              <a:t> ich </a:t>
            </a:r>
            <a:r>
              <a:rPr lang="en-US" err="1"/>
              <a:t>znaczenie</a:t>
            </a:r>
            <a:r>
              <a:rPr lang="en-US"/>
              <a:t>. Jest to </a:t>
            </a:r>
            <a:r>
              <a:rPr lang="en-US" err="1"/>
              <a:t>też</a:t>
            </a:r>
            <a:r>
              <a:rPr lang="en-US"/>
              <a:t> </a:t>
            </a:r>
            <a:r>
              <a:rPr lang="en-US" err="1"/>
              <a:t>bardzo</a:t>
            </a:r>
            <a:r>
              <a:rPr lang="en-US"/>
              <a:t> </a:t>
            </a:r>
            <a:r>
              <a:rPr lang="en-US" err="1"/>
              <a:t>ważny</a:t>
            </a:r>
            <a:r>
              <a:rPr lang="en-US"/>
              <a:t> element </a:t>
            </a:r>
            <a:r>
              <a:rPr lang="en-US" err="1"/>
              <a:t>zwiększania</a:t>
            </a:r>
            <a:r>
              <a:rPr lang="en-US"/>
              <a:t> </a:t>
            </a:r>
            <a:r>
              <a:rPr lang="en-US" err="1"/>
              <a:t>dostępności</a:t>
            </a:r>
            <a:r>
              <a:rPr lang="en-US"/>
              <a:t> </a:t>
            </a:r>
            <a:r>
              <a:rPr lang="en-US" err="1"/>
              <a:t>stron</a:t>
            </a:r>
            <a:r>
              <a:rPr lang="en-US"/>
              <a:t> </a:t>
            </a:r>
            <a:r>
              <a:rPr lang="en-US" err="1"/>
              <a:t>dla</a:t>
            </a:r>
            <a:r>
              <a:rPr lang="en-US"/>
              <a:t> </a:t>
            </a:r>
            <a:r>
              <a:rPr lang="en-US" err="1"/>
              <a:t>użytkowników</a:t>
            </a:r>
            <a:r>
              <a:rPr lang="en-US"/>
              <a:t> </a:t>
            </a:r>
            <a:r>
              <a:rPr lang="en-US" err="1"/>
              <a:t>posługujących</a:t>
            </a:r>
            <a:r>
              <a:rPr lang="en-US"/>
              <a:t> </a:t>
            </a:r>
            <a:r>
              <a:rPr lang="en-US" err="1"/>
              <a:t>się</a:t>
            </a:r>
            <a:r>
              <a:rPr lang="en-US"/>
              <a:t> </a:t>
            </a:r>
            <a:r>
              <a:rPr lang="en-US" err="1"/>
              <a:t>klawiaturą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/</a:t>
            </a:r>
            <a:r>
              <a:rPr lang="en-US" err="1"/>
              <a:t>lub</a:t>
            </a:r>
            <a:r>
              <a:rPr lang="en-US"/>
              <a:t> screen </a:t>
            </a:r>
            <a:r>
              <a:rPr lang="en-US" err="1"/>
              <a:t>reader'em</a:t>
            </a:r>
            <a:r>
              <a:rPr lang="en-US"/>
              <a:t>.</a:t>
            </a:r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027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5083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38059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4112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243969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00923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516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978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9213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lista</a:t>
            </a:r>
            <a:r>
              <a:rPr lang="en-US"/>
              <a:t> </a:t>
            </a:r>
            <a:r>
              <a:rPr lang="en-US" err="1"/>
              <a:t>atrybutow</a:t>
            </a:r>
            <a:r>
              <a:rPr lang="en-US"/>
              <a:t>: https://developer.mozilla.org/en-US/docs/Web/HTML/Attributes</a:t>
            </a:r>
          </a:p>
          <a:p>
            <a:r>
              <a:rPr lang="en-US"/>
              <a:t>- </a:t>
            </a:r>
            <a:r>
              <a:rPr lang="en-US" err="1"/>
              <a:t>dostepne</a:t>
            </a:r>
            <a:r>
              <a:rPr lang="en-US"/>
              <a:t> </a:t>
            </a:r>
            <a:r>
              <a:rPr lang="en-US" err="1"/>
              <a:t>atrybuty</a:t>
            </a:r>
            <a:r>
              <a:rPr lang="en-US"/>
              <a:t> </a:t>
            </a:r>
            <a:r>
              <a:rPr lang="en-US" err="1"/>
              <a:t>zalezne</a:t>
            </a:r>
            <a:r>
              <a:rPr lang="en-US"/>
              <a:t> sa od </a:t>
            </a:r>
            <a:r>
              <a:rPr lang="en-US" err="1"/>
              <a:t>typu</a:t>
            </a:r>
            <a:r>
              <a:rPr lang="en-US"/>
              <a:t> </a:t>
            </a:r>
            <a:r>
              <a:rPr lang="en-US" err="1"/>
              <a:t>elementu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882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jedno</a:t>
            </a:r>
            <a:r>
              <a:rPr lang="en-US"/>
              <a:t> h1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strone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hierarchia</a:t>
            </a:r>
            <a:r>
              <a:rPr lang="en-US"/>
              <a:t> </a:t>
            </a:r>
            <a:r>
              <a:rPr lang="en-US" err="1"/>
              <a:t>headerow</a:t>
            </a:r>
            <a:r>
              <a:rPr lang="en-US"/>
              <a:t> </a:t>
            </a:r>
            <a:r>
              <a:rPr lang="en-US" err="1"/>
              <a:t>powinna</a:t>
            </a:r>
            <a:r>
              <a:rPr lang="en-US"/>
              <a:t> </a:t>
            </a:r>
            <a:r>
              <a:rPr lang="en-US" err="1"/>
              <a:t>byc</a:t>
            </a:r>
            <a:r>
              <a:rPr lang="en-US"/>
              <a:t> </a:t>
            </a:r>
            <a:r>
              <a:rPr lang="en-US" err="1"/>
              <a:t>zachowana</a:t>
            </a:r>
            <a:r>
              <a:rPr lang="en-US"/>
              <a:t>, h2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powinno</a:t>
            </a:r>
            <a:r>
              <a:rPr lang="en-US"/>
              <a:t> </a:t>
            </a:r>
            <a:r>
              <a:rPr lang="en-US" err="1"/>
              <a:t>byc</a:t>
            </a:r>
            <a:r>
              <a:rPr lang="en-US"/>
              <a:t> </a:t>
            </a:r>
            <a:r>
              <a:rPr lang="en-US" err="1"/>
              <a:t>nad</a:t>
            </a:r>
            <a:r>
              <a:rPr lang="en-US"/>
              <a:t> h1 </a:t>
            </a:r>
            <a:r>
              <a:rPr lang="en-US" err="1"/>
              <a:t>lub</a:t>
            </a:r>
            <a:r>
              <a:rPr lang="en-US"/>
              <a:t> pod h3 w </a:t>
            </a:r>
            <a:r>
              <a:rPr lang="en-US" err="1"/>
              <a:t>htmlu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1294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-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jedno</a:t>
            </a:r>
            <a:r>
              <a:rPr lang="en-US"/>
              <a:t> h1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strone</a:t>
            </a:r>
            <a:endParaRPr lang="en-US"/>
          </a:p>
          <a:p>
            <a:r>
              <a:rPr lang="en-US"/>
              <a:t>- </a:t>
            </a:r>
            <a:r>
              <a:rPr lang="en-US" err="1"/>
              <a:t>hierarchia</a:t>
            </a:r>
            <a:r>
              <a:rPr lang="en-US"/>
              <a:t> </a:t>
            </a:r>
            <a:r>
              <a:rPr lang="en-US" err="1"/>
              <a:t>headerow</a:t>
            </a:r>
            <a:r>
              <a:rPr lang="en-US"/>
              <a:t> </a:t>
            </a:r>
            <a:r>
              <a:rPr lang="en-US" err="1"/>
              <a:t>powinna</a:t>
            </a:r>
            <a:r>
              <a:rPr lang="en-US"/>
              <a:t> </a:t>
            </a:r>
            <a:r>
              <a:rPr lang="en-US" err="1"/>
              <a:t>byc</a:t>
            </a:r>
            <a:r>
              <a:rPr lang="en-US"/>
              <a:t> </a:t>
            </a:r>
            <a:r>
              <a:rPr lang="en-US" err="1"/>
              <a:t>zachowana</a:t>
            </a:r>
            <a:r>
              <a:rPr lang="en-US"/>
              <a:t>, h2 </a:t>
            </a:r>
            <a:r>
              <a:rPr lang="en-US" err="1"/>
              <a:t>nie</a:t>
            </a:r>
            <a:r>
              <a:rPr lang="en-US"/>
              <a:t> </a:t>
            </a:r>
            <a:r>
              <a:rPr lang="en-US" err="1"/>
              <a:t>powinno</a:t>
            </a:r>
            <a:r>
              <a:rPr lang="en-US"/>
              <a:t> </a:t>
            </a:r>
            <a:r>
              <a:rPr lang="en-US" err="1"/>
              <a:t>byc</a:t>
            </a:r>
            <a:r>
              <a:rPr lang="en-US"/>
              <a:t> </a:t>
            </a:r>
            <a:r>
              <a:rPr lang="en-US" err="1"/>
              <a:t>nad</a:t>
            </a:r>
            <a:r>
              <a:rPr lang="en-US"/>
              <a:t> h1 </a:t>
            </a:r>
            <a:r>
              <a:rPr lang="en-US" err="1"/>
              <a:t>lub</a:t>
            </a:r>
            <a:r>
              <a:rPr lang="en-US"/>
              <a:t> pod h3 w </a:t>
            </a:r>
            <a:r>
              <a:rPr lang="en-US" err="1"/>
              <a:t>htmlu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10C341-C329-1C4F-A264-4CE725B66661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109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</a:t>
            </a:r>
            <a:r>
              <a:rPr lang="pl-PL" err="1"/>
              <a:t>prezeantacji</a:t>
            </a:r>
            <a:r>
              <a:rPr lang="pl-PL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/>
              <a:t>Miejsce na wstawienie tekstu, tabeli, wykresu, </a:t>
            </a:r>
            <a:r>
              <a:rPr lang="pl-PL" err="1"/>
              <a:t>SmartArt</a:t>
            </a:r>
            <a:r>
              <a:rPr lang="pl-PL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ft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/>
              <a:t>Font Moderat JIT o rozmiarze 16 pkt. Kolor fontu – jasny szary. Wyrównanie do lewej strony.</a:t>
            </a:r>
          </a:p>
          <a:p>
            <a:pPr lvl="0"/>
            <a:endParaRPr lang="pl-PL"/>
          </a:p>
          <a:p>
            <a:pPr lvl="0"/>
            <a:r>
              <a:rPr lang="pl-PL" err="1"/>
              <a:t>Lorem</a:t>
            </a:r>
            <a:r>
              <a:rPr lang="pl-PL"/>
              <a:t> </a:t>
            </a:r>
            <a:r>
              <a:rPr lang="pl-PL" err="1"/>
              <a:t>ipsum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sit </a:t>
            </a:r>
            <a:r>
              <a:rPr lang="pl-PL" err="1"/>
              <a:t>amet</a:t>
            </a:r>
            <a:r>
              <a:rPr lang="pl-PL"/>
              <a:t>, </a:t>
            </a:r>
            <a:r>
              <a:rPr lang="pl-PL" err="1"/>
              <a:t>consectetur</a:t>
            </a:r>
            <a:r>
              <a:rPr lang="pl-PL"/>
              <a:t> </a:t>
            </a:r>
            <a:r>
              <a:rPr lang="pl-PL" err="1"/>
              <a:t>adipiscing</a:t>
            </a:r>
            <a:r>
              <a:rPr lang="pl-PL"/>
              <a:t> elit, </a:t>
            </a:r>
            <a:r>
              <a:rPr lang="pl-PL" err="1"/>
              <a:t>sed</a:t>
            </a:r>
            <a:r>
              <a:rPr lang="pl-PL"/>
              <a:t> do </a:t>
            </a:r>
            <a:r>
              <a:rPr lang="pl-PL" err="1"/>
              <a:t>eiusmod</a:t>
            </a:r>
            <a:r>
              <a:rPr lang="pl-PL"/>
              <a:t> </a:t>
            </a:r>
            <a:r>
              <a:rPr lang="pl-PL" err="1"/>
              <a:t>tempor</a:t>
            </a:r>
            <a:r>
              <a:rPr lang="pl-PL"/>
              <a:t>.</a:t>
            </a:r>
          </a:p>
          <a:p>
            <a:pPr lvl="1"/>
            <a:r>
              <a:rPr lang="pl-PL"/>
              <a:t>Ut </a:t>
            </a:r>
            <a:r>
              <a:rPr lang="pl-PL" err="1"/>
              <a:t>enim</a:t>
            </a:r>
            <a:r>
              <a:rPr lang="pl-PL"/>
              <a:t> ad </a:t>
            </a:r>
            <a:r>
              <a:rPr lang="pl-PL" err="1"/>
              <a:t>minim</a:t>
            </a:r>
            <a:r>
              <a:rPr lang="pl-PL"/>
              <a:t> </a:t>
            </a:r>
            <a:r>
              <a:rPr lang="pl-PL" err="1"/>
              <a:t>veniam</a:t>
            </a:r>
            <a:r>
              <a:rPr lang="pl-PL"/>
              <a:t>, </a:t>
            </a:r>
            <a:r>
              <a:rPr lang="pl-PL" err="1"/>
              <a:t>quis</a:t>
            </a:r>
            <a:r>
              <a:rPr lang="pl-PL"/>
              <a:t> </a:t>
            </a:r>
            <a:r>
              <a:rPr lang="pl-PL" err="1"/>
              <a:t>nostrud</a:t>
            </a:r>
            <a:r>
              <a:rPr lang="pl-PL"/>
              <a:t> </a:t>
            </a:r>
            <a:r>
              <a:rPr lang="pl-PL" err="1"/>
              <a:t>exercitation</a:t>
            </a:r>
            <a:endParaRPr lang="pl-PL"/>
          </a:p>
          <a:p>
            <a:pPr lvl="1"/>
            <a:r>
              <a:rPr lang="pl-PL" err="1"/>
              <a:t>Ullamco</a:t>
            </a:r>
            <a:r>
              <a:rPr lang="pl-PL"/>
              <a:t> </a:t>
            </a:r>
            <a:r>
              <a:rPr lang="pl-PL" err="1"/>
              <a:t>laboris</a:t>
            </a:r>
            <a:r>
              <a:rPr lang="pl-PL"/>
              <a:t> </a:t>
            </a:r>
            <a:r>
              <a:rPr lang="pl-PL" err="1"/>
              <a:t>nisi</a:t>
            </a:r>
            <a:r>
              <a:rPr lang="pl-PL"/>
              <a:t> </a:t>
            </a:r>
            <a:r>
              <a:rPr lang="pl-PL" err="1"/>
              <a:t>ut</a:t>
            </a:r>
            <a:r>
              <a:rPr lang="pl-PL"/>
              <a:t> </a:t>
            </a:r>
            <a:r>
              <a:rPr lang="pl-PL" err="1"/>
              <a:t>aliquip</a:t>
            </a:r>
            <a:r>
              <a:rPr lang="pl-PL"/>
              <a:t> ex </a:t>
            </a:r>
            <a:r>
              <a:rPr lang="pl-PL" err="1"/>
              <a:t>ea</a:t>
            </a:r>
            <a:r>
              <a:rPr lang="pl-PL"/>
              <a:t> </a:t>
            </a:r>
            <a:r>
              <a:rPr lang="pl-PL" err="1"/>
              <a:t>commodo</a:t>
            </a:r>
            <a:r>
              <a:rPr lang="pl-PL"/>
              <a:t> </a:t>
            </a:r>
            <a:r>
              <a:rPr lang="pl-PL" err="1"/>
              <a:t>consequat</a:t>
            </a:r>
            <a:endParaRPr lang="pl-PL"/>
          </a:p>
          <a:p>
            <a:pPr lvl="1"/>
            <a:r>
              <a:rPr lang="pl-PL" err="1"/>
              <a:t>Duis</a:t>
            </a:r>
            <a:r>
              <a:rPr lang="pl-PL"/>
              <a:t> </a:t>
            </a:r>
            <a:r>
              <a:rPr lang="pl-PL" err="1"/>
              <a:t>aute</a:t>
            </a:r>
            <a:r>
              <a:rPr lang="pl-PL"/>
              <a:t> </a:t>
            </a:r>
            <a:r>
              <a:rPr lang="pl-PL" err="1"/>
              <a:t>irure</a:t>
            </a:r>
            <a:r>
              <a:rPr lang="pl-PL"/>
              <a:t> </a:t>
            </a:r>
            <a:r>
              <a:rPr lang="pl-PL" err="1"/>
              <a:t>dolor</a:t>
            </a:r>
            <a:r>
              <a:rPr lang="pl-PL"/>
              <a:t> in </a:t>
            </a:r>
            <a:r>
              <a:rPr lang="pl-PL" err="1"/>
              <a:t>reprehenderit</a:t>
            </a:r>
            <a:r>
              <a:rPr lang="pl-PL"/>
              <a:t> in </a:t>
            </a:r>
            <a:r>
              <a:rPr lang="pl-PL" err="1"/>
              <a:t>voluptate</a:t>
            </a:r>
            <a:r>
              <a:rPr lang="pl-PL"/>
              <a:t> </a:t>
            </a:r>
            <a:r>
              <a:rPr lang="pl-PL" err="1"/>
              <a:t>velit</a:t>
            </a:r>
            <a:endParaRPr lang="pl-PL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ft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25090815-E2E7-1C48-9A13-4CEA57E5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Jit Team &amp; 3LO </a:t>
            </a:r>
            <a:r>
              <a:rPr lang="en-US" sz="2000" b="0">
                <a:solidFill>
                  <a:schemeClr val="bg1"/>
                </a:solidFill>
              </a:rPr>
              <a:t>2019-2020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11" name="Tytuł 3">
            <a:extLst>
              <a:ext uri="{FF2B5EF4-FFF2-40B4-BE49-F238E27FC236}">
                <a16:creationId xmlns:a16="http://schemas.microsoft.com/office/drawing/2014/main" id="{F81EF55B-962D-CC4C-B4F0-841D9FA3E88E}"/>
              </a:ext>
            </a:extLst>
          </p:cNvPr>
          <p:cNvSpPr txBox="1">
            <a:spLocks/>
          </p:cNvSpPr>
          <p:nvPr/>
        </p:nvSpPr>
        <p:spPr>
          <a:xfrm>
            <a:off x="668451" y="2806100"/>
            <a:ext cx="10855097" cy="1245800"/>
          </a:xfrm>
          <a:prstGeom prst="rect">
            <a:avLst/>
          </a:prstGeom>
        </p:spPr>
        <p:txBody>
          <a:bodyPr vert="horz" lIns="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4400">
                <a:solidFill>
                  <a:schemeClr val="accent5"/>
                </a:solidFill>
              </a:rPr>
              <a:t>&lt;</a:t>
            </a:r>
            <a:r>
              <a:rPr lang="pl-PL" sz="4400">
                <a:solidFill>
                  <a:schemeClr val="bg1"/>
                </a:solidFill>
              </a:rPr>
              <a:t> HTML </a:t>
            </a:r>
            <a:r>
              <a:rPr lang="pl-PL" sz="4400">
                <a:solidFill>
                  <a:schemeClr val="accent5"/>
                </a:solidFill>
              </a:rPr>
              <a:t>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453935-F77A-074B-8573-9E462F2970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3696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39B4-A250-AD46-B887-9486539B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text formatting</a:t>
            </a:r>
            <a:br>
              <a:rPr lang="en-US" b="0">
                <a:solidFill>
                  <a:schemeClr val="bg1"/>
                </a:solidFill>
              </a:rPr>
            </a:br>
            <a:br>
              <a:rPr lang="en-US" b="0">
                <a:solidFill>
                  <a:schemeClr val="bg1"/>
                </a:solidFill>
              </a:rPr>
            </a:b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5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4A15464-D85D-A146-ACDF-B77F39290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27" y="1558193"/>
            <a:ext cx="11785146" cy="3909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36F792-678F-864B-96CC-46A6E7D23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412" y="2623722"/>
            <a:ext cx="1600200" cy="1963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48DC32-368E-B346-8AAA-776BE3790F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2895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26FB153-92F5-4FE6-987E-F5D49502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16" y="1358877"/>
            <a:ext cx="11785146" cy="414024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22FA488-CEE9-B646-8A10-12B131CDE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 err="1">
                <a:solidFill>
                  <a:schemeClr val="bg1"/>
                </a:solidFill>
              </a:rPr>
              <a:t>divs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AEBEA8-2628-CD4F-8E53-7D1925DDE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3779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2418B13-2ACC-4E76-8F0B-F102C2B03123}"/>
              </a:ext>
            </a:extLst>
          </p:cNvPr>
          <p:cNvSpPr/>
          <p:nvPr/>
        </p:nvSpPr>
        <p:spPr>
          <a:xfrm>
            <a:off x="505959" y="2658834"/>
            <a:ext cx="1401535" cy="72798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07C217-104E-4EFD-B430-AD2385B71E76}"/>
              </a:ext>
            </a:extLst>
          </p:cNvPr>
          <p:cNvSpPr/>
          <p:nvPr/>
        </p:nvSpPr>
        <p:spPr>
          <a:xfrm>
            <a:off x="2070780" y="2658833"/>
            <a:ext cx="1401535" cy="72798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00BD89-57B7-40FC-BAE6-FD52A204735C}"/>
              </a:ext>
            </a:extLst>
          </p:cNvPr>
          <p:cNvSpPr/>
          <p:nvPr/>
        </p:nvSpPr>
        <p:spPr>
          <a:xfrm>
            <a:off x="505959" y="3550101"/>
            <a:ext cx="1401535" cy="72798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034928-9446-4B35-991E-D5CC17229365}"/>
              </a:ext>
            </a:extLst>
          </p:cNvPr>
          <p:cNvSpPr/>
          <p:nvPr/>
        </p:nvSpPr>
        <p:spPr>
          <a:xfrm>
            <a:off x="2070780" y="3550101"/>
            <a:ext cx="1401535" cy="72798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FD08DF-4EF9-4FDC-8797-CBA580B19BE2}"/>
              </a:ext>
            </a:extLst>
          </p:cNvPr>
          <p:cNvSpPr/>
          <p:nvPr/>
        </p:nvSpPr>
        <p:spPr>
          <a:xfrm>
            <a:off x="4700473" y="2658834"/>
            <a:ext cx="2769052" cy="72798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37CD46-33FA-474B-8C00-C9B821A9F159}"/>
              </a:ext>
            </a:extLst>
          </p:cNvPr>
          <p:cNvSpPr/>
          <p:nvPr/>
        </p:nvSpPr>
        <p:spPr>
          <a:xfrm>
            <a:off x="4700473" y="3550102"/>
            <a:ext cx="2769052" cy="72798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FC15D8-5DAD-4D96-91A2-F777A7D6453F}"/>
              </a:ext>
            </a:extLst>
          </p:cNvPr>
          <p:cNvSpPr/>
          <p:nvPr/>
        </p:nvSpPr>
        <p:spPr>
          <a:xfrm>
            <a:off x="4700473" y="4448173"/>
            <a:ext cx="2769053" cy="72798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CDF30-F2E5-4F37-86BB-91E1DEA2AF7F}"/>
              </a:ext>
            </a:extLst>
          </p:cNvPr>
          <p:cNvSpPr/>
          <p:nvPr/>
        </p:nvSpPr>
        <p:spPr>
          <a:xfrm>
            <a:off x="8640535" y="2719481"/>
            <a:ext cx="1401535" cy="1143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FC87F0-F639-4B55-8CDB-EC69E0C8FEEA}"/>
              </a:ext>
            </a:extLst>
          </p:cNvPr>
          <p:cNvSpPr/>
          <p:nvPr/>
        </p:nvSpPr>
        <p:spPr>
          <a:xfrm>
            <a:off x="8640535" y="4093802"/>
            <a:ext cx="1401535" cy="1143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97E38-7ABE-42BB-8A78-F0D99822F004}"/>
              </a:ext>
            </a:extLst>
          </p:cNvPr>
          <p:cNvSpPr/>
          <p:nvPr/>
        </p:nvSpPr>
        <p:spPr>
          <a:xfrm>
            <a:off x="10205356" y="2719481"/>
            <a:ext cx="1401535" cy="1143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4FA05D6-8599-4217-8526-15AACEC938F6}"/>
              </a:ext>
            </a:extLst>
          </p:cNvPr>
          <p:cNvSpPr/>
          <p:nvPr/>
        </p:nvSpPr>
        <p:spPr>
          <a:xfrm>
            <a:off x="10205356" y="4093802"/>
            <a:ext cx="1401535" cy="114300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4AF8AF-8CF2-4E0D-93AA-D022B480495B}"/>
              </a:ext>
            </a:extLst>
          </p:cNvPr>
          <p:cNvSpPr txBox="1"/>
          <p:nvPr/>
        </p:nvSpPr>
        <p:spPr>
          <a:xfrm>
            <a:off x="407988" y="203698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chemeClr val="bg1"/>
                </a:solidFill>
                <a:latin typeface="Moderat JIT" pitchFamily="2" charset="0"/>
              </a:rPr>
              <a:t>Display: </a:t>
            </a:r>
            <a:r>
              <a:rPr lang="en-GB" sz="1600">
                <a:solidFill>
                  <a:schemeClr val="accent5"/>
                </a:solidFill>
                <a:latin typeface="Moderat JIT" pitchFamily="2" charset="0"/>
              </a:rPr>
              <a:t>inline</a:t>
            </a:r>
            <a:endParaRPr lang="en-US" sz="1600">
              <a:solidFill>
                <a:schemeClr val="accent5"/>
              </a:solidFill>
              <a:latin typeface="Moderat JIT" pitchFamily="2" charset="0"/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1E5C59-DEEA-4D3C-8657-5E7BA6177885}"/>
              </a:ext>
            </a:extLst>
          </p:cNvPr>
          <p:cNvSpPr txBox="1"/>
          <p:nvPr/>
        </p:nvSpPr>
        <p:spPr>
          <a:xfrm>
            <a:off x="4643323" y="203698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chemeClr val="bg1"/>
                </a:solidFill>
                <a:latin typeface="Moderat JIT" pitchFamily="2" charset="0"/>
              </a:rPr>
              <a:t>Display: </a:t>
            </a:r>
            <a:r>
              <a:rPr lang="en-GB" sz="1600">
                <a:solidFill>
                  <a:schemeClr val="accent5"/>
                </a:solidFill>
                <a:latin typeface="Moderat JIT" pitchFamily="2" charset="0"/>
              </a:rPr>
              <a:t>block</a:t>
            </a:r>
            <a:endParaRPr lang="en-US" sz="1600">
              <a:solidFill>
                <a:schemeClr val="accent5"/>
              </a:solidFill>
              <a:latin typeface="Moderat JIT" pitchFamily="2" charset="0"/>
              <a:cs typeface="Arial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368D62-5F94-4F63-AE92-4184B25C596E}"/>
              </a:ext>
            </a:extLst>
          </p:cNvPr>
          <p:cNvSpPr txBox="1"/>
          <p:nvPr/>
        </p:nvSpPr>
        <p:spPr>
          <a:xfrm>
            <a:off x="8569778" y="209763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>
                <a:solidFill>
                  <a:schemeClr val="bg1"/>
                </a:solidFill>
                <a:latin typeface="Moderat JIT" pitchFamily="2" charset="0"/>
              </a:rPr>
              <a:t>Display: </a:t>
            </a:r>
            <a:r>
              <a:rPr lang="en-GB" sz="1600">
                <a:solidFill>
                  <a:schemeClr val="accent5"/>
                </a:solidFill>
                <a:latin typeface="Moderat JIT" pitchFamily="2" charset="0"/>
              </a:rPr>
              <a:t>inline-block</a:t>
            </a:r>
            <a:endParaRPr lang="en-US" sz="1600">
              <a:solidFill>
                <a:schemeClr val="accent5"/>
              </a:solidFill>
              <a:latin typeface="Moderat JIT" pitchFamily="2" charset="0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804B8-A8A6-8D4C-9BD6-86D861628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Behaviour</a:t>
            </a:r>
            <a:r>
              <a:rPr lang="en-US"/>
              <a:t> of HTML elements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BE5932-5D09-F64F-853C-5C2AC122F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016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95E07AA-C3E4-0943-8651-8A7543058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		Block </a:t>
            </a:r>
            <a:r>
              <a:rPr lang="en-US" b="0">
                <a:solidFill>
                  <a:schemeClr val="bg1"/>
                </a:solidFill>
              </a:rPr>
              <a:t>&lt;div&gt;​ 				</a:t>
            </a:r>
            <a:r>
              <a:rPr lang="en-US"/>
              <a:t>Inline </a:t>
            </a:r>
            <a:r>
              <a:rPr lang="en-US" b="0">
                <a:solidFill>
                  <a:schemeClr val="bg1"/>
                </a:solidFill>
              </a:rPr>
              <a:t>&lt;span&gt;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1EAB2B-52AF-A940-A882-966D3984CD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Takes up 100% of horizontal space – width of the browser</a:t>
            </a:r>
          </a:p>
          <a:p>
            <a:endParaRPr lang="en-US"/>
          </a:p>
          <a:p>
            <a:r>
              <a:rPr lang="en-US"/>
              <a:t>Paragraphs, lists, navigation menus, footers etc.​</a:t>
            </a:r>
          </a:p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C4D01D-5187-4646-962C-80F4C69478B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/>
              <a:t>Takes up as much horizontal space as necessary</a:t>
            </a:r>
          </a:p>
          <a:p>
            <a:endParaRPr lang="en-US"/>
          </a:p>
          <a:p>
            <a:r>
              <a:rPr lang="en-US"/>
              <a:t>surrounds only small parts of the document’s content, not entire paragraphs; they would normally appear inside a paragraph of text</a:t>
            </a:r>
          </a:p>
          <a:p>
            <a:endParaRPr lang="en-US"/>
          </a:p>
          <a:p>
            <a:r>
              <a:rPr lang="en-US"/>
              <a:t>&lt;a&gt; (hyperlink), emphasis elements (&lt;</a:t>
            </a:r>
            <a:r>
              <a:rPr lang="en-US" err="1"/>
              <a:t>em</a:t>
            </a:r>
            <a:r>
              <a:rPr lang="en-US"/>
              <a:t>&gt;, &lt;strong&gt;)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76AABD-7EF7-7540-BC5A-1AAA16B801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0041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F01A3E-DC9F-C24B-81DA-F7DACF8A7D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2000">
                <a:solidFill>
                  <a:schemeClr val="accent5"/>
                </a:solidFill>
              </a:rPr>
              <a:t>&lt;!--</a:t>
            </a:r>
            <a:r>
              <a:rPr lang="en-US" sz="2000"/>
              <a:t> </a:t>
            </a:r>
            <a:r>
              <a:rPr lang="en-US" sz="2000">
                <a:solidFill>
                  <a:schemeClr val="accent2"/>
                </a:solidFill>
              </a:rPr>
              <a:t>This is a comment</a:t>
            </a:r>
          </a:p>
          <a:p>
            <a:pPr marL="0" indent="0" algn="ctr">
              <a:buNone/>
            </a:pPr>
            <a:r>
              <a:rPr lang="en-US" sz="2000">
                <a:solidFill>
                  <a:schemeClr val="accent2"/>
                </a:solidFill>
              </a:rPr>
              <a:t> that the browser will not display </a:t>
            </a:r>
            <a:r>
              <a:rPr lang="en-US" sz="2000">
                <a:solidFill>
                  <a:schemeClr val="accent5"/>
                </a:solidFill>
              </a:rPr>
              <a:t>--&gt;</a:t>
            </a:r>
          </a:p>
          <a:p>
            <a:pPr marL="0" indent="0" algn="ctr">
              <a:buNone/>
            </a:pPr>
            <a:endParaRPr lang="en-US" sz="2000"/>
          </a:p>
          <a:p>
            <a:pPr marL="0" indent="0" algn="ctr">
              <a:buNone/>
            </a:pPr>
            <a:endParaRPr lang="en-US" sz="20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>
                <a:solidFill>
                  <a:schemeClr val="bg1"/>
                </a:solidFill>
              </a:rPr>
              <a:t>comments</a:t>
            </a: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26108A-94DE-4042-BF19-9EB3EBA403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793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unordered list</a:t>
            </a:r>
            <a:br>
              <a:rPr lang="en-US"/>
            </a:br>
            <a:endParaRPr lang="en-US"/>
          </a:p>
        </p:txBody>
      </p:sp>
      <p:pic>
        <p:nvPicPr>
          <p:cNvPr id="7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3871A0D-A578-E94B-A45F-C820036D0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8" y="1486870"/>
            <a:ext cx="11198903" cy="38842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23EB4F-7A2D-2944-A163-068E33AD5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19334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ordered list</a:t>
            </a:r>
            <a:br>
              <a:rPr lang="en-US"/>
            </a:br>
            <a:endParaRPr lang="en-US"/>
          </a:p>
        </p:txBody>
      </p: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02A6BF5-882D-094D-97E5-2BD923715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00" y="1488004"/>
            <a:ext cx="11204400" cy="38819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FECCF0-322A-DD46-AC44-9AA2DA8EF9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6085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images</a:t>
            </a:r>
            <a:br>
              <a:rPr lang="en-US"/>
            </a:br>
            <a:endParaRPr lang="en-US"/>
          </a:p>
        </p:txBody>
      </p:sp>
      <p:pic>
        <p:nvPicPr>
          <p:cNvPr id="5" name="Picture 3" descr="A bear that is looking at the camera&#10;&#10;Description generated with high confidence">
            <a:extLst>
              <a:ext uri="{FF2B5EF4-FFF2-40B4-BE49-F238E27FC236}">
                <a16:creationId xmlns:a16="http://schemas.microsoft.com/office/drawing/2014/main" id="{23018162-8B38-B340-8BB1-E11FC548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8" y="1457075"/>
            <a:ext cx="11198903" cy="39438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C8352E-730A-EA43-8028-5D9AA8FD6C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0742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videos</a:t>
            </a:r>
            <a:br>
              <a:rPr lang="en-US"/>
            </a:br>
            <a:endParaRPr lang="en-US"/>
          </a:p>
        </p:txBody>
      </p:sp>
      <p:pic>
        <p:nvPicPr>
          <p:cNvPr id="4" name="Picture 3" descr="A picture containing bird&#10;&#10;Description generated with very high confidence">
            <a:extLst>
              <a:ext uri="{FF2B5EF4-FFF2-40B4-BE49-F238E27FC236}">
                <a16:creationId xmlns:a16="http://schemas.microsoft.com/office/drawing/2014/main" id="{C65CC71F-101D-8D4E-B14B-F6BA8F84C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8" y="1541208"/>
            <a:ext cx="11198903" cy="37755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40207A-49AF-454F-852B-DB3CBABB5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9938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linking to external page</a:t>
            </a:r>
            <a:br>
              <a:rPr lang="en-US"/>
            </a:br>
            <a:endParaRPr lang="en-US"/>
          </a:p>
        </p:txBody>
      </p:sp>
      <p:pic>
        <p:nvPicPr>
          <p:cNvPr id="5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E38D02-6B5E-BF46-8DB6-5FF567529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8" y="1602487"/>
            <a:ext cx="11198903" cy="365302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72FEC6-6901-BA46-A031-6806DB47FA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513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5">
            <a:extLst>
              <a:ext uri="{FF2B5EF4-FFF2-40B4-BE49-F238E27FC236}">
                <a16:creationId xmlns:a16="http://schemas.microsoft.com/office/drawing/2014/main" id="{25090815-E2E7-1C48-9A13-4CEA57E5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>
                <a:solidFill>
                  <a:schemeClr val="accent5"/>
                </a:solidFill>
              </a:rPr>
              <a:t>HTML</a:t>
            </a:r>
            <a:br>
              <a:rPr lang="en-US" dirty="0">
                <a:solidFill>
                  <a:schemeClr val="accent5"/>
                </a:solidFill>
              </a:rPr>
            </a:br>
            <a:br>
              <a:rPr lang="en-US" dirty="0">
                <a:solidFill>
                  <a:schemeClr val="accent5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ytuł 3">
            <a:extLst>
              <a:ext uri="{FF2B5EF4-FFF2-40B4-BE49-F238E27FC236}">
                <a16:creationId xmlns:a16="http://schemas.microsoft.com/office/drawing/2014/main" id="{F81EF55B-962D-CC4C-B4F0-841D9FA3E88E}"/>
              </a:ext>
            </a:extLst>
          </p:cNvPr>
          <p:cNvSpPr txBox="1">
            <a:spLocks/>
          </p:cNvSpPr>
          <p:nvPr/>
        </p:nvSpPr>
        <p:spPr>
          <a:xfrm>
            <a:off x="668451" y="2806100"/>
            <a:ext cx="10855097" cy="12458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4400" b="0" err="1">
                <a:solidFill>
                  <a:schemeClr val="bg1"/>
                </a:solidFill>
              </a:rPr>
              <a:t>It's</a:t>
            </a:r>
            <a:r>
              <a:rPr lang="pl-PL" sz="4400" b="0">
                <a:solidFill>
                  <a:schemeClr val="bg1"/>
                </a:solidFill>
              </a:rPr>
              <a:t> a </a:t>
            </a:r>
            <a:r>
              <a:rPr lang="pl-PL" sz="4400" b="0" err="1">
                <a:solidFill>
                  <a:schemeClr val="bg1"/>
                </a:solidFill>
              </a:rPr>
              <a:t>markup</a:t>
            </a:r>
            <a:r>
              <a:rPr lang="pl-PL" sz="4400" b="0">
                <a:solidFill>
                  <a:schemeClr val="bg1"/>
                </a:solidFill>
              </a:rPr>
              <a:t> </a:t>
            </a:r>
            <a:r>
              <a:rPr lang="pl-PL" sz="4400" b="0" err="1">
                <a:solidFill>
                  <a:schemeClr val="bg1"/>
                </a:solidFill>
              </a:rPr>
              <a:t>language</a:t>
            </a:r>
            <a:r>
              <a:rPr lang="pl-PL" sz="4400" b="0">
                <a:solidFill>
                  <a:schemeClr val="bg1"/>
                </a:solidFill>
              </a:rPr>
              <a:t>​</a:t>
            </a:r>
          </a:p>
          <a:p>
            <a:pPr algn="ctr"/>
            <a:r>
              <a:rPr lang="pl-PL" sz="2000" b="0">
                <a:solidFill>
                  <a:schemeClr val="accent2"/>
                </a:solidFill>
              </a:rPr>
              <a:t>not </a:t>
            </a:r>
            <a:r>
              <a:rPr lang="pl-PL" sz="2000" b="0" err="1">
                <a:solidFill>
                  <a:schemeClr val="accent2"/>
                </a:solidFill>
              </a:rPr>
              <a:t>programming</a:t>
            </a:r>
            <a:r>
              <a:rPr lang="pl-PL" sz="2000" b="0">
                <a:solidFill>
                  <a:schemeClr val="accent2"/>
                </a:solidFill>
              </a:rPr>
              <a:t> </a:t>
            </a:r>
            <a:r>
              <a:rPr lang="pl-PL" sz="2000" b="0" err="1">
                <a:solidFill>
                  <a:schemeClr val="accent2"/>
                </a:solidFill>
              </a:rPr>
              <a:t>language</a:t>
            </a:r>
            <a:r>
              <a:rPr lang="pl-PL" sz="2000" b="0">
                <a:solidFill>
                  <a:schemeClr val="accent2"/>
                </a:solidFill>
              </a:rPr>
              <a:t>​​</a:t>
            </a:r>
          </a:p>
          <a:p>
            <a:pPr algn="ctr"/>
            <a:endParaRPr lang="pl-PL" sz="2000" b="0">
              <a:solidFill>
                <a:schemeClr val="bg1"/>
              </a:solidFill>
            </a:endParaRPr>
          </a:p>
          <a:p>
            <a:pPr algn="ctr"/>
            <a:r>
              <a:rPr lang="en-GB" sz="2000">
                <a:solidFill>
                  <a:schemeClr val="accent5"/>
                </a:solidFill>
                <a:latin typeface="Moderat JIT"/>
              </a:rPr>
              <a:t>Used to tell the</a:t>
            </a:r>
            <a:r>
              <a:rPr lang="en-GB" sz="2400">
                <a:solidFill>
                  <a:schemeClr val="accent5"/>
                </a:solidFill>
                <a:latin typeface="Moderat JIT"/>
              </a:rPr>
              <a:t> browser </a:t>
            </a:r>
            <a:r>
              <a:rPr lang="en-GB" sz="2000">
                <a:solidFill>
                  <a:schemeClr val="accent5"/>
                </a:solidFill>
                <a:latin typeface="Moderat JIT"/>
              </a:rPr>
              <a:t>how to</a:t>
            </a:r>
            <a:r>
              <a:rPr lang="en-GB" sz="2400">
                <a:solidFill>
                  <a:schemeClr val="accent5"/>
                </a:solidFill>
                <a:latin typeface="Moderat JIT"/>
              </a:rPr>
              <a:t> structure </a:t>
            </a:r>
            <a:r>
              <a:rPr lang="en-GB" sz="2000">
                <a:solidFill>
                  <a:schemeClr val="accent5"/>
                </a:solidFill>
                <a:latin typeface="Moderat JIT"/>
              </a:rPr>
              <a:t>web pages</a:t>
            </a:r>
          </a:p>
          <a:p>
            <a:pPr algn="ctr"/>
            <a:r>
              <a:rPr lang="pl-PL" sz="4400">
                <a:solidFill>
                  <a:schemeClr val="accent5"/>
                </a:solidFill>
              </a:rPr>
              <a:t>​</a:t>
            </a:r>
          </a:p>
          <a:p>
            <a:pPr algn="ctr"/>
            <a:endParaRPr lang="pl-PL" sz="4400">
              <a:solidFill>
                <a:schemeClr val="accent5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A852F-0116-C64D-83B3-1CB6E10440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379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linking to relative page</a:t>
            </a:r>
            <a:br>
              <a:rPr lang="en-US"/>
            </a:br>
            <a:endParaRPr lang="en-US"/>
          </a:p>
        </p:txBody>
      </p:sp>
      <p:pic>
        <p:nvPicPr>
          <p:cNvPr id="4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305AC1-C2BA-5C4E-90FF-D3AEA1860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8" y="1608944"/>
            <a:ext cx="11198903" cy="3640112"/>
          </a:xfrm>
          <a:prstGeom prst="rect">
            <a:avLst/>
          </a:prstGeom>
        </p:spPr>
      </p:pic>
      <p:pic>
        <p:nvPicPr>
          <p:cNvPr id="6" name="Picture 3" descr="A picture containing black, white&#10;&#10;Description generated with very high confidence">
            <a:extLst>
              <a:ext uri="{FF2B5EF4-FFF2-40B4-BE49-F238E27FC236}">
                <a16:creationId xmlns:a16="http://schemas.microsoft.com/office/drawing/2014/main" id="{7C16A00F-ED03-6944-9407-EFEBBA745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438" y="4175452"/>
            <a:ext cx="3203121" cy="214720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3E8BE9-C740-AB49-8D30-22BF3F3A56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047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linking to the same page</a:t>
            </a:r>
            <a:br>
              <a:rPr lang="en-US"/>
            </a:br>
            <a:endParaRPr lang="en-US"/>
          </a:p>
        </p:txBody>
      </p:sp>
      <p:pic>
        <p:nvPicPr>
          <p:cNvPr id="5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82827F-9CE4-3240-8C8B-9518C6A5A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8" y="1464344"/>
            <a:ext cx="11198903" cy="392931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FD6782-533E-8346-8213-0236F6BA02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4344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EB747-F15F-3643-9639-366EB06F9A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5"/>
                </a:solidFill>
              </a:rPr>
              <a:t>&lt;table&gt;</a:t>
            </a:r>
          </a:p>
          <a:p>
            <a:pPr algn="ctr"/>
            <a:endParaRPr lang="en-US"/>
          </a:p>
          <a:p>
            <a:pPr algn="ctr"/>
            <a:r>
              <a:rPr lang="en-US">
                <a:solidFill>
                  <a:schemeClr val="accent5"/>
                </a:solidFill>
              </a:rPr>
              <a:t>&lt;tr&gt; </a:t>
            </a:r>
            <a:r>
              <a:rPr lang="en-US"/>
              <a:t>row </a:t>
            </a:r>
            <a:r>
              <a:rPr lang="en-US">
                <a:solidFill>
                  <a:schemeClr val="accent5"/>
                </a:solidFill>
              </a:rPr>
              <a:t>&lt;td&gt; </a:t>
            </a:r>
            <a:r>
              <a:rPr lang="en-US"/>
              <a:t>cell (data)</a:t>
            </a:r>
          </a:p>
          <a:p>
            <a:pPr algn="ctr"/>
            <a:endParaRPr lang="en-US"/>
          </a:p>
          <a:p>
            <a:pPr algn="ctr"/>
            <a:r>
              <a:rPr lang="en-US">
                <a:solidFill>
                  <a:schemeClr val="accent5"/>
                </a:solidFill>
              </a:rPr>
              <a:t>&lt;</a:t>
            </a:r>
            <a:r>
              <a:rPr lang="en-US" err="1">
                <a:solidFill>
                  <a:schemeClr val="accent5"/>
                </a:solidFill>
              </a:rPr>
              <a:t>th</a:t>
            </a:r>
            <a:r>
              <a:rPr lang="en-US">
                <a:solidFill>
                  <a:schemeClr val="accent5"/>
                </a:solidFill>
              </a:rPr>
              <a:t>&gt; </a:t>
            </a:r>
            <a:r>
              <a:rPr lang="en-US"/>
              <a:t>header</a:t>
            </a:r>
          </a:p>
          <a:p>
            <a:pPr algn="ctr"/>
            <a:endParaRPr lang="en-US"/>
          </a:p>
          <a:p>
            <a:pPr algn="ctr"/>
            <a:r>
              <a:rPr lang="en-US">
                <a:solidFill>
                  <a:schemeClr val="accent5"/>
                </a:solidFill>
              </a:rPr>
              <a:t>&lt;</a:t>
            </a:r>
            <a:r>
              <a:rPr lang="en-US" err="1">
                <a:solidFill>
                  <a:schemeClr val="accent5"/>
                </a:solidFill>
              </a:rPr>
              <a:t>tbody</a:t>
            </a:r>
            <a:r>
              <a:rPr lang="en-US">
                <a:solidFill>
                  <a:schemeClr val="accent5"/>
                </a:solidFill>
              </a:rPr>
              <a:t>&gt; &lt;</a:t>
            </a:r>
            <a:r>
              <a:rPr lang="en-US" err="1">
                <a:solidFill>
                  <a:schemeClr val="accent5"/>
                </a:solidFill>
              </a:rPr>
              <a:t>thead</a:t>
            </a:r>
            <a:r>
              <a:rPr lang="en-US">
                <a:solidFill>
                  <a:schemeClr val="accent5"/>
                </a:solidFill>
              </a:rPr>
              <a:t>&gt; &lt;</a:t>
            </a:r>
            <a:r>
              <a:rPr lang="en-US" err="1">
                <a:solidFill>
                  <a:schemeClr val="accent5"/>
                </a:solidFill>
              </a:rPr>
              <a:t>tfoot</a:t>
            </a:r>
            <a:r>
              <a:rPr lang="en-US">
                <a:solidFill>
                  <a:schemeClr val="accent5"/>
                </a:solidFill>
              </a:rPr>
              <a:t>&gt;</a:t>
            </a:r>
          </a:p>
          <a:p>
            <a:pPr algn="ctr"/>
            <a:endParaRPr lang="en-US"/>
          </a:p>
          <a:p>
            <a:pPr algn="ctr"/>
            <a:r>
              <a:rPr lang="en-US" err="1">
                <a:solidFill>
                  <a:schemeClr val="accent5"/>
                </a:solidFill>
              </a:rPr>
              <a:t>colspan</a:t>
            </a:r>
            <a:r>
              <a:rPr lang="en-US">
                <a:solidFill>
                  <a:schemeClr val="accent5"/>
                </a:solidFill>
              </a:rPr>
              <a:t> </a:t>
            </a:r>
            <a:r>
              <a:rPr lang="en-US" err="1">
                <a:solidFill>
                  <a:schemeClr val="accent5"/>
                </a:solidFill>
              </a:rPr>
              <a:t>rowspan</a:t>
            </a:r>
            <a:r>
              <a:rPr lang="en-US">
                <a:solidFill>
                  <a:schemeClr val="accent5"/>
                </a:solidFill>
              </a:rPr>
              <a:t> </a:t>
            </a:r>
            <a:r>
              <a:rPr lang="en-US"/>
              <a:t>attributes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tables</a:t>
            </a:r>
            <a:br>
              <a:rPr lang="en-US"/>
            </a:b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BB2DD6-FA6F-2C4E-8007-B6093A62AD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88364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C2928-02D5-2A4D-A3A9-346A49094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tables</a:t>
            </a:r>
            <a:br>
              <a:rPr lang="en-US"/>
            </a:br>
            <a:endParaRPr lang="en-US"/>
          </a:p>
        </p:txBody>
      </p:sp>
      <p:pic>
        <p:nvPicPr>
          <p:cNvPr id="6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43AF92A-F5DA-1043-B563-64247EDE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276" y="341283"/>
            <a:ext cx="8784735" cy="565507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1778BB-B5BE-9440-9450-B8BE345D6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57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05A626-2E1F-2E4C-8B49-2A40D6F5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form elements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8B3C83-C0E4-1F47-8470-611D19EAB0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US">
                <a:solidFill>
                  <a:schemeClr val="accent5"/>
                </a:solidFill>
              </a:rPr>
              <a:t>&lt;form&gt; </a:t>
            </a:r>
            <a:r>
              <a:rPr lang="en-US"/>
              <a:t>action, method (attributes)</a:t>
            </a:r>
          </a:p>
          <a:p>
            <a:r>
              <a:rPr lang="en-US">
                <a:solidFill>
                  <a:schemeClr val="accent5"/>
                </a:solidFill>
              </a:rPr>
              <a:t>&lt;label&gt;</a:t>
            </a:r>
          </a:p>
          <a:p>
            <a:r>
              <a:rPr lang="en-US">
                <a:solidFill>
                  <a:schemeClr val="accent5"/>
                </a:solidFill>
              </a:rPr>
              <a:t>&lt;input&gt; </a:t>
            </a:r>
            <a:r>
              <a:rPr lang="en-US"/>
              <a:t>type, name, value (attributes)</a:t>
            </a:r>
          </a:p>
          <a:p>
            <a:r>
              <a:rPr lang="en-US">
                <a:solidFill>
                  <a:schemeClr val="accent5"/>
                </a:solidFill>
                <a:latin typeface="Moderat JIT"/>
                <a:cs typeface="Arial"/>
              </a:rPr>
              <a:t>&lt;select&gt;</a:t>
            </a:r>
            <a:r>
              <a:rPr lang="en-US">
                <a:latin typeface="Moderat JIT"/>
                <a:cs typeface="Arial"/>
              </a:rPr>
              <a:t>, </a:t>
            </a:r>
            <a:r>
              <a:rPr lang="en-US">
                <a:solidFill>
                  <a:schemeClr val="accent5"/>
                </a:solidFill>
                <a:latin typeface="Moderat JIT"/>
                <a:cs typeface="Arial"/>
              </a:rPr>
              <a:t>&lt;option&gt;</a:t>
            </a:r>
          </a:p>
          <a:p>
            <a:r>
              <a:rPr lang="en-US">
                <a:solidFill>
                  <a:schemeClr val="accent5"/>
                </a:solidFill>
              </a:rPr>
              <a:t>&lt;</a:t>
            </a:r>
            <a:r>
              <a:rPr lang="en-US" err="1">
                <a:solidFill>
                  <a:schemeClr val="accent5"/>
                </a:solidFill>
              </a:rPr>
              <a:t>textarea</a:t>
            </a:r>
            <a:r>
              <a:rPr lang="en-US">
                <a:solidFill>
                  <a:schemeClr val="accent5"/>
                </a:solidFill>
              </a:rPr>
              <a:t>&gt;</a:t>
            </a:r>
          </a:p>
          <a:p>
            <a:r>
              <a:rPr lang="en-US">
                <a:solidFill>
                  <a:schemeClr val="accent5"/>
                </a:solidFill>
                <a:latin typeface="Moderat JIT"/>
                <a:cs typeface="Arial"/>
              </a:rPr>
              <a:t>&lt;</a:t>
            </a:r>
            <a:r>
              <a:rPr lang="en-US" err="1">
                <a:solidFill>
                  <a:schemeClr val="accent5"/>
                </a:solidFill>
                <a:latin typeface="Moderat JIT"/>
                <a:cs typeface="Arial"/>
              </a:rPr>
              <a:t>fieldset</a:t>
            </a:r>
            <a:r>
              <a:rPr lang="en-US">
                <a:solidFill>
                  <a:schemeClr val="accent5"/>
                </a:solidFill>
                <a:latin typeface="Moderat JIT"/>
                <a:cs typeface="Arial"/>
              </a:rPr>
              <a:t>&gt;</a:t>
            </a:r>
            <a:r>
              <a:rPr lang="en-US">
                <a:latin typeface="Moderat JIT"/>
                <a:cs typeface="Arial"/>
              </a:rPr>
              <a:t>, </a:t>
            </a:r>
            <a:r>
              <a:rPr lang="en-US">
                <a:solidFill>
                  <a:schemeClr val="accent5"/>
                </a:solidFill>
                <a:latin typeface="Moderat JIT"/>
                <a:cs typeface="Arial"/>
              </a:rPr>
              <a:t>&lt;legend&gt;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00A0FBD-4016-F945-B7BF-26CA19BFCF7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167438" y="1595056"/>
            <a:ext cx="5438775" cy="44616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A862B-3925-DF46-ABB9-41176D5172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1578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05A626-2E1F-2E4C-8B49-2A40D6F5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form input attributes: </a:t>
            </a:r>
            <a:r>
              <a:rPr lang="en-US">
                <a:solidFill>
                  <a:schemeClr val="accent6"/>
                </a:solidFill>
              </a:rPr>
              <a:t>name</a:t>
            </a:r>
            <a:br>
              <a:rPr lang="en-US" b="0">
                <a:solidFill>
                  <a:schemeClr val="accent6"/>
                </a:solidFill>
              </a:rPr>
            </a:br>
            <a:br>
              <a:rPr lang="en-US" b="0">
                <a:solidFill>
                  <a:schemeClr val="accent6"/>
                </a:solidFill>
              </a:rPr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B8B3C83-C0E4-1F47-8470-611D19EAB0E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Each input field must have a name attribute to be submitted.</a:t>
            </a:r>
          </a:p>
          <a:p>
            <a:endParaRPr lang="en-US"/>
          </a:p>
          <a:p>
            <a:r>
              <a:rPr lang="en-US"/>
              <a:t>If the name attribute is omitted, the data of that input field will not be sent at all.</a:t>
            </a:r>
          </a:p>
          <a:p>
            <a:endParaRPr lang="en-US">
              <a:solidFill>
                <a:schemeClr val="accent5"/>
              </a:solidFill>
            </a:endParaRPr>
          </a:p>
        </p:txBody>
      </p:sp>
      <p:pic>
        <p:nvPicPr>
          <p:cNvPr id="8" name="Google Shape;280;p36">
            <a:extLst>
              <a:ext uri="{FF2B5EF4-FFF2-40B4-BE49-F238E27FC236}">
                <a16:creationId xmlns:a16="http://schemas.microsoft.com/office/drawing/2014/main" id="{EE505EB9-DC82-7243-95C1-9C6D4FD8B88F}"/>
              </a:ext>
            </a:extLst>
          </p:cNvPr>
          <p:cNvPicPr preferRelativeResize="0">
            <a:picLocks noGrp="1"/>
          </p:cNvPicPr>
          <p:nvPr>
            <p:ph sz="quarter" idx="14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438" y="2696844"/>
            <a:ext cx="5438775" cy="2258062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AB548D-CC10-604E-909D-2F998E56A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7087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05A626-2E1F-2E4C-8B49-2A40D6F5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form input attributes: </a:t>
            </a:r>
            <a:r>
              <a:rPr lang="en-US">
                <a:solidFill>
                  <a:schemeClr val="accent6"/>
                </a:solidFill>
              </a:rPr>
              <a:t>list</a:t>
            </a:r>
            <a:br>
              <a:rPr lang="en-US" b="0">
                <a:solidFill>
                  <a:schemeClr val="accent6"/>
                </a:solidFill>
              </a:rPr>
            </a:br>
            <a:br>
              <a:rPr lang="en-US" b="0">
                <a:solidFill>
                  <a:schemeClr val="accent6"/>
                </a:solidFill>
              </a:rPr>
            </a:b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11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94ECAAD-5AA5-BD49-AC20-5A17011E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48" y="1696992"/>
            <a:ext cx="11198903" cy="346401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96970C-E21D-FB4D-ACD0-0D448C25BB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6711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A05A626-2E1F-2E4C-8B49-2A40D6F57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accent6"/>
                </a:solidFill>
              </a:rPr>
              <a:t>form input types</a:t>
            </a:r>
            <a:br>
              <a:rPr lang="en-US" b="0">
                <a:solidFill>
                  <a:schemeClr val="accent6"/>
                </a:solidFill>
              </a:rPr>
            </a:br>
            <a:br>
              <a:rPr lang="en-US" b="0">
                <a:solidFill>
                  <a:schemeClr val="accent6"/>
                </a:solidFill>
              </a:rPr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46C94B-F44E-8C4E-824F-9493626F7BD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/>
              <a:t>&lt;input type = </a:t>
            </a:r>
            <a:r>
              <a:rPr lang="en-US">
                <a:solidFill>
                  <a:schemeClr val="accent5"/>
                </a:solidFill>
              </a:rPr>
              <a:t>“text” </a:t>
            </a:r>
            <a:r>
              <a:rPr lang="en-US"/>
              <a:t>/&gt;</a:t>
            </a:r>
          </a:p>
          <a:p>
            <a:r>
              <a:rPr lang="en-US"/>
              <a:t>&lt;input type = </a:t>
            </a:r>
            <a:r>
              <a:rPr lang="en-US">
                <a:solidFill>
                  <a:schemeClr val="accent5"/>
                </a:solidFill>
              </a:rPr>
              <a:t>“email”</a:t>
            </a:r>
            <a:r>
              <a:rPr lang="en-US"/>
              <a:t>/&gt;</a:t>
            </a:r>
          </a:p>
          <a:p>
            <a:r>
              <a:rPr lang="en-US"/>
              <a:t>&lt;input type = </a:t>
            </a:r>
            <a:r>
              <a:rPr lang="en-US">
                <a:solidFill>
                  <a:schemeClr val="accent5"/>
                </a:solidFill>
              </a:rPr>
              <a:t>“radio”</a:t>
            </a:r>
            <a:r>
              <a:rPr lang="en-US"/>
              <a:t> /&gt;</a:t>
            </a:r>
          </a:p>
          <a:p>
            <a:r>
              <a:rPr lang="en-US"/>
              <a:t>&lt;input type = </a:t>
            </a:r>
            <a:r>
              <a:rPr lang="en-US">
                <a:solidFill>
                  <a:schemeClr val="accent5"/>
                </a:solidFill>
              </a:rPr>
              <a:t>“checkbox”</a:t>
            </a:r>
            <a:r>
              <a:rPr lang="en-US"/>
              <a:t> /&gt;</a:t>
            </a:r>
          </a:p>
          <a:p>
            <a:r>
              <a:rPr lang="en-US"/>
              <a:t>&lt;input type = </a:t>
            </a:r>
            <a:r>
              <a:rPr lang="en-US">
                <a:solidFill>
                  <a:schemeClr val="accent5"/>
                </a:solidFill>
              </a:rPr>
              <a:t>“button”</a:t>
            </a:r>
            <a:r>
              <a:rPr lang="en-US"/>
              <a:t> /&gt;</a:t>
            </a:r>
          </a:p>
          <a:p>
            <a:r>
              <a:rPr lang="en-US"/>
              <a:t>&lt;input type = </a:t>
            </a:r>
            <a:r>
              <a:rPr lang="en-US">
                <a:solidFill>
                  <a:schemeClr val="accent5"/>
                </a:solidFill>
              </a:rPr>
              <a:t>“password”</a:t>
            </a:r>
            <a:r>
              <a:rPr lang="en-US"/>
              <a:t> /&gt;</a:t>
            </a:r>
          </a:p>
          <a:p>
            <a:r>
              <a:rPr lang="en-US"/>
              <a:t>&lt;input type = </a:t>
            </a:r>
            <a:r>
              <a:rPr lang="en-US">
                <a:solidFill>
                  <a:schemeClr val="accent5"/>
                </a:solidFill>
              </a:rPr>
              <a:t>“submit”</a:t>
            </a:r>
            <a:r>
              <a:rPr lang="en-US"/>
              <a:t> /&gt;</a:t>
            </a:r>
          </a:p>
          <a:p>
            <a:r>
              <a:rPr lang="en-US"/>
              <a:t>...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C5DAFB7-54D4-DF42-B2E4-C0950F3F6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638" y="1326698"/>
            <a:ext cx="3978727" cy="2102302"/>
          </a:xfrm>
          <a:prstGeom prst="rect">
            <a:avLst/>
          </a:prstGeom>
        </p:spPr>
      </p:pic>
      <p:pic>
        <p:nvPicPr>
          <p:cNvPr id="8" name="Picture 6" descr="A picture containing knife, table&#10;&#10;Description generated with very high confidence">
            <a:extLst>
              <a:ext uri="{FF2B5EF4-FFF2-40B4-BE49-F238E27FC236}">
                <a16:creationId xmlns:a16="http://schemas.microsoft.com/office/drawing/2014/main" id="{47172B04-D859-9D47-B378-4FA88E0C5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156" y="1326698"/>
            <a:ext cx="2239735" cy="2102302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DD4DBB8-C49D-F24B-B402-2DD48838C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2639" y="3503841"/>
            <a:ext cx="2158092" cy="891366"/>
          </a:xfrm>
          <a:prstGeom prst="rect">
            <a:avLst/>
          </a:prstGeom>
        </p:spPr>
      </p:pic>
      <p:pic>
        <p:nvPicPr>
          <p:cNvPr id="10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AB7E9AA-E6CC-534C-A9D9-9EE5427B4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4211" y="3503841"/>
            <a:ext cx="4039960" cy="1964871"/>
          </a:xfrm>
          <a:prstGeom prst="rect">
            <a:avLst/>
          </a:prstGeom>
        </p:spPr>
      </p:pic>
      <p:pic>
        <p:nvPicPr>
          <p:cNvPr id="12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B2E99D8-A9E0-644A-96D8-1F2082DFE9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2639" y="4469948"/>
            <a:ext cx="2158092" cy="100601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58C223-01EC-F649-AD55-1E7DD46AC7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27</a:t>
            </a:fld>
            <a:endParaRPr lang="pl-PL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2CC82BEC-71C6-40CA-8CAA-EDA606668F8E}"/>
              </a:ext>
            </a:extLst>
          </p:cNvPr>
          <p:cNvSpPr txBox="1"/>
          <p:nvPr/>
        </p:nvSpPr>
        <p:spPr>
          <a:xfrm>
            <a:off x="2351314" y="5965371"/>
            <a:ext cx="72281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FFD241"/>
                </a:solidFill>
                <a:latin typeface="Moderat JIT"/>
              </a:rPr>
              <a:t>http://bit.do/3lo-html-res</a:t>
            </a:r>
            <a:endParaRPr lang="pl-PL" sz="4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5756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AC75D-357A-EE4C-AE23-EBC701B7C5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>
                <a:solidFill>
                  <a:schemeClr val="accent5"/>
                </a:solidFill>
              </a:rPr>
              <a:t>value</a:t>
            </a:r>
            <a:r>
              <a:rPr lang="en-US"/>
              <a:t> – sets display value of the input field</a:t>
            </a:r>
          </a:p>
          <a:p>
            <a:r>
              <a:rPr lang="en-US">
                <a:solidFill>
                  <a:schemeClr val="accent5"/>
                </a:solidFill>
              </a:rPr>
              <a:t>disabled</a:t>
            </a:r>
            <a:r>
              <a:rPr lang="en-US"/>
              <a:t> – disables element</a:t>
            </a:r>
          </a:p>
          <a:p>
            <a:r>
              <a:rPr lang="en-US">
                <a:solidFill>
                  <a:schemeClr val="accent5"/>
                </a:solidFill>
              </a:rPr>
              <a:t>size</a:t>
            </a:r>
            <a:r>
              <a:rPr lang="en-US"/>
              <a:t> – defines the size (in characters) of the input field</a:t>
            </a:r>
          </a:p>
          <a:p>
            <a:r>
              <a:rPr lang="en-US" err="1">
                <a:solidFill>
                  <a:schemeClr val="accent5"/>
                </a:solidFill>
              </a:rPr>
              <a:t>maxlength</a:t>
            </a:r>
            <a:r>
              <a:rPr lang="en-US"/>
              <a:t> – defines maximum character count for the input field</a:t>
            </a:r>
          </a:p>
          <a:p>
            <a:r>
              <a:rPr lang="en-US">
                <a:solidFill>
                  <a:schemeClr val="accent5"/>
                </a:solidFill>
              </a:rPr>
              <a:t>placeholder</a:t>
            </a:r>
            <a:r>
              <a:rPr lang="en-US"/>
              <a:t> – displays example value</a:t>
            </a:r>
          </a:p>
          <a:p>
            <a:r>
              <a:rPr lang="en-US">
                <a:solidFill>
                  <a:schemeClr val="accent5"/>
                </a:solidFill>
              </a:rPr>
              <a:t>required</a:t>
            </a:r>
            <a:r>
              <a:rPr lang="en-US"/>
              <a:t> – specifies that an input field must be filled out before submitting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F1ED8-77B7-B540-AF59-43CD4422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form input attributes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4F8219-DA24-C545-AC36-BE07E929AD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1470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AC75D-357A-EE4C-AE23-EBC701B7C5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specifies the URL of a file that will process the input control when the form is submitted</a:t>
            </a:r>
          </a:p>
          <a:p>
            <a:endParaRPr lang="en-US"/>
          </a:p>
          <a:p>
            <a:r>
              <a:rPr lang="en-US"/>
              <a:t>overrides the action attribute of the &lt;form&gt; element</a:t>
            </a:r>
          </a:p>
          <a:p>
            <a:endParaRPr lang="en-US"/>
          </a:p>
          <a:p>
            <a:r>
              <a:rPr lang="en-US"/>
              <a:t>is used with type=</a:t>
            </a:r>
            <a:r>
              <a:rPr lang="en-US">
                <a:solidFill>
                  <a:schemeClr val="accent5"/>
                </a:solidFill>
              </a:rPr>
              <a:t>"submit" </a:t>
            </a:r>
            <a:r>
              <a:rPr lang="en-US"/>
              <a:t>and type=</a:t>
            </a:r>
            <a:r>
              <a:rPr lang="en-US">
                <a:solidFill>
                  <a:schemeClr val="accent5"/>
                </a:solidFill>
              </a:rPr>
              <a:t>"image"</a:t>
            </a:r>
          </a:p>
          <a:p>
            <a:endParaRPr lang="en-US">
              <a:solidFill>
                <a:schemeClr val="accent5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7BF1ED8-77B7-B540-AF59-43CD4422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form attributes: </a:t>
            </a:r>
            <a:r>
              <a:rPr lang="en-US">
                <a:solidFill>
                  <a:schemeClr val="bg1"/>
                </a:solidFill>
              </a:rPr>
              <a:t>action</a:t>
            </a:r>
            <a:br>
              <a:rPr lang="en-US" b="0">
                <a:solidFill>
                  <a:schemeClr val="bg1"/>
                </a:solidFill>
              </a:rPr>
            </a:br>
            <a:br>
              <a:rPr lang="en-US" b="0">
                <a:solidFill>
                  <a:schemeClr val="bg1"/>
                </a:solidFill>
              </a:rPr>
            </a:b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D9FA28-AE3D-834F-8AAF-052E1ECF8D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8760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endParaRPr lang="pl-PL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5A303-0DCB-9340-BA50-841BAE54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element structure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9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B9D8F5E-17A4-594C-A8D4-0E9579E43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159" y="1472440"/>
            <a:ext cx="8233681" cy="452512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9838B4-DAA4-8D4B-87BC-EDE6709ED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61566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BF1ED8-77B7-B540-AF59-43CD44220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form attributes: </a:t>
            </a:r>
            <a:r>
              <a:rPr lang="en-US">
                <a:solidFill>
                  <a:schemeClr val="bg1"/>
                </a:solidFill>
              </a:rPr>
              <a:t>method</a:t>
            </a:r>
            <a:br>
              <a:rPr lang="en-US" b="0">
                <a:solidFill>
                  <a:schemeClr val="bg1"/>
                </a:solidFill>
              </a:rPr>
            </a:br>
            <a:br>
              <a:rPr lang="en-US" b="0">
                <a:solidFill>
                  <a:schemeClr val="bg1"/>
                </a:solidFill>
              </a:rPr>
            </a:b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F840D1-1A63-8A45-803C-728124FB4A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5"/>
                </a:solidFill>
              </a:rPr>
              <a:t>GET</a:t>
            </a:r>
          </a:p>
          <a:p>
            <a:endParaRPr lang="en-US"/>
          </a:p>
          <a:p>
            <a:r>
              <a:rPr lang="en-US"/>
              <a:t>The default method when submitting form data</a:t>
            </a:r>
          </a:p>
          <a:p>
            <a:endParaRPr lang="en-US"/>
          </a:p>
          <a:p>
            <a:r>
              <a:rPr lang="en-US"/>
              <a:t>Visible in the page address field</a:t>
            </a:r>
          </a:p>
          <a:p>
            <a:endParaRPr lang="en-US"/>
          </a:p>
          <a:p>
            <a:r>
              <a:rPr lang="en-US"/>
              <a:t>Appends form-data into the URL in name/value pairs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6100714-3C43-294F-B4A0-888A3241237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accent5"/>
                </a:solidFill>
              </a:rPr>
              <a:t>POST</a:t>
            </a:r>
          </a:p>
          <a:p>
            <a:endParaRPr lang="en-US"/>
          </a:p>
          <a:p>
            <a:r>
              <a:rPr lang="en-US"/>
              <a:t>If the form data contains sensitive or personal information</a:t>
            </a:r>
          </a:p>
          <a:p>
            <a:endParaRPr lang="en-US"/>
          </a:p>
          <a:p>
            <a:r>
              <a:rPr lang="en-US"/>
              <a:t>Does not display the submitted form data in the page address field.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Google Shape;334;p41">
            <a:extLst>
              <a:ext uri="{FF2B5EF4-FFF2-40B4-BE49-F238E27FC236}">
                <a16:creationId xmlns:a16="http://schemas.microsoft.com/office/drawing/2014/main" id="{EECF0958-C1BB-A448-80A5-156C498A2326}"/>
              </a:ext>
            </a:extLst>
          </p:cNvPr>
          <p:cNvSpPr/>
          <p:nvPr/>
        </p:nvSpPr>
        <p:spPr>
          <a:xfrm>
            <a:off x="2765867" y="5316131"/>
            <a:ext cx="6163436" cy="743732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https://example.com/contact?firstname=Mickey&amp;lastname=Mouse</a:t>
            </a:r>
            <a:endParaRPr b="1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723231-8572-DD45-8BE1-8207EE632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77482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1DFB88-C45F-F446-9B25-051C28490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Responsive Web Design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6" name="Picture 4" descr="A picture containing clock, drawing&#10;&#10;Description generated with very high confidence">
            <a:extLst>
              <a:ext uri="{FF2B5EF4-FFF2-40B4-BE49-F238E27FC236}">
                <a16:creationId xmlns:a16="http://schemas.microsoft.com/office/drawing/2014/main" id="{91E835BE-B1D9-AE46-A257-9ABB843E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954" y="1820636"/>
            <a:ext cx="5668735" cy="376781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402B53-7F86-F64D-BD5E-6B2532347D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60572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870D140-1107-3C40-8CD0-DD5F9725B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Viewport</a:t>
            </a:r>
          </a:p>
        </p:txBody>
      </p:sp>
      <p:pic>
        <p:nvPicPr>
          <p:cNvPr id="12" name="Google Shape;352;p43">
            <a:extLst>
              <a:ext uri="{FF2B5EF4-FFF2-40B4-BE49-F238E27FC236}">
                <a16:creationId xmlns:a16="http://schemas.microsoft.com/office/drawing/2014/main" id="{1879A250-EE8D-BC49-9C1B-16BE26CEACE9}"/>
              </a:ext>
            </a:extLst>
          </p:cNvPr>
          <p:cNvPicPr preferRelativeResize="0">
            <a:picLocks noGrp="1"/>
          </p:cNvPicPr>
          <p:nvPr>
            <p:ph sz="quarter" idx="13"/>
          </p:nvPr>
        </p:nvPicPr>
        <p:blipFill rotWithShape="1">
          <a:blip r:embed="rId3">
            <a:alphaModFix/>
          </a:blip>
          <a:srcRect l="2273" t="1777" r="63119"/>
          <a:stretch/>
        </p:blipFill>
        <p:spPr>
          <a:xfrm>
            <a:off x="1735525" y="1592263"/>
            <a:ext cx="2785288" cy="446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53;p43">
            <a:extLst>
              <a:ext uri="{FF2B5EF4-FFF2-40B4-BE49-F238E27FC236}">
                <a16:creationId xmlns:a16="http://schemas.microsoft.com/office/drawing/2014/main" id="{2A709153-248E-D444-A2A6-A4234B115A0A}"/>
              </a:ext>
            </a:extLst>
          </p:cNvPr>
          <p:cNvPicPr preferRelativeResize="0">
            <a:picLocks noGrp="1"/>
          </p:cNvPicPr>
          <p:nvPr>
            <p:ph sz="quarter" idx="14"/>
          </p:nvPr>
        </p:nvPicPr>
        <p:blipFill rotWithShape="1">
          <a:blip r:embed="rId3">
            <a:alphaModFix/>
          </a:blip>
          <a:srcRect l="64711" t="883" r="681" b="893"/>
          <a:stretch/>
        </p:blipFill>
        <p:spPr>
          <a:xfrm>
            <a:off x="7494196" y="1592263"/>
            <a:ext cx="2785259" cy="446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E4CC8CD-1ABE-9D4E-9245-C5D58AA27615}"/>
              </a:ext>
            </a:extLst>
          </p:cNvPr>
          <p:cNvSpPr txBox="1"/>
          <p:nvPr/>
        </p:nvSpPr>
        <p:spPr>
          <a:xfrm>
            <a:off x="2224993" y="953283"/>
            <a:ext cx="756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&lt;meta name=</a:t>
            </a:r>
            <a:r>
              <a:rPr lang="en-US">
                <a:solidFill>
                  <a:schemeClr val="accent5"/>
                </a:solidFill>
              </a:rPr>
              <a:t>"viewport" </a:t>
            </a:r>
            <a:r>
              <a:rPr lang="en-US">
                <a:solidFill>
                  <a:schemeClr val="accent6"/>
                </a:solidFill>
              </a:rPr>
              <a:t>content=</a:t>
            </a:r>
            <a:r>
              <a:rPr lang="en-US">
                <a:solidFill>
                  <a:schemeClr val="accent5"/>
                </a:solidFill>
              </a:rPr>
              <a:t>"width=device-width, initial-scale=1.0"</a:t>
            </a:r>
            <a:r>
              <a:rPr lang="en-US">
                <a:solidFill>
                  <a:schemeClr val="accent6"/>
                </a:solidFill>
              </a:rPr>
              <a:t>&gt;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7D18C3C-F5B9-7F41-BF37-8B59FB159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9569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F65D61-AAB0-C14A-B9C7-E818B495C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>
                <a:latin typeface="Moderat JIT"/>
              </a:rPr>
              <a:t>HTML 5</a:t>
            </a:r>
            <a:r>
              <a:rPr lang="en-US">
                <a:solidFill>
                  <a:schemeClr val="accent5"/>
                </a:solidFill>
                <a:latin typeface="Moderat JIT"/>
              </a:rPr>
              <a:t> </a:t>
            </a:r>
            <a:r>
              <a:rPr lang="en-US" b="0">
                <a:solidFill>
                  <a:schemeClr val="accent1"/>
                </a:solidFill>
                <a:latin typeface="Moderat JIT"/>
              </a:rPr>
              <a:t>APIs</a:t>
            </a: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750937E-1534-F643-BF5E-7866DDA64A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Fetch</a:t>
            </a:r>
          </a:p>
          <a:p>
            <a:r>
              <a:rPr lang="en-US"/>
              <a:t>Drag and Drop</a:t>
            </a:r>
          </a:p>
          <a:p>
            <a:r>
              <a:rPr lang="en-US"/>
              <a:t>Local Storage</a:t>
            </a:r>
          </a:p>
          <a:p>
            <a:r>
              <a:rPr lang="en-US"/>
              <a:t>Application Cache</a:t>
            </a:r>
          </a:p>
          <a:p>
            <a:r>
              <a:rPr lang="en-US"/>
              <a:t>Web Workers</a:t>
            </a:r>
          </a:p>
          <a:p>
            <a:r>
              <a:rPr lang="en-US"/>
              <a:t>History</a:t>
            </a:r>
          </a:p>
          <a:p>
            <a:r>
              <a:rPr lang="en-US"/>
              <a:t>And many more...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D9651B-1E6D-4E40-AFFD-126D222C0D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027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endParaRPr lang="pl-PL" sz="440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89549C-D003-134B-A6A1-B6BB272D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5 </a:t>
            </a:r>
            <a:r>
              <a:rPr lang="en-US" b="0">
                <a:solidFill>
                  <a:schemeClr val="accent6"/>
                </a:solidFill>
              </a:rPr>
              <a:t>semantic elements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12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609A671-1FDA-7A47-8469-E01FDFCD34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984184" y="1592263"/>
            <a:ext cx="2287970" cy="4467225"/>
          </a:xfrm>
          <a:prstGeom prst="rect">
            <a:avLst/>
          </a:prstGeom>
        </p:spPr>
      </p:pic>
      <p:pic>
        <p:nvPicPr>
          <p:cNvPr id="13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08DCF66-8DAC-5449-B875-2CA3F748144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/>
          <a:stretch>
            <a:fillRect/>
          </a:stretch>
        </p:blipFill>
        <p:spPr>
          <a:xfrm>
            <a:off x="6815150" y="1592263"/>
            <a:ext cx="4143351" cy="44672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FE49D5-4E1F-E14B-B17E-82FAC86CB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00108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C89549C-D003-134B-A6A1-B6BB272D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Debugging</a:t>
            </a:r>
          </a:p>
        </p:txBody>
      </p:sp>
      <p:pic>
        <p:nvPicPr>
          <p:cNvPr id="9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7EFBA54-F8F8-2149-812A-5B5476B7713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251885" y="1592263"/>
            <a:ext cx="5510430" cy="44672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D1C2A3-2D0F-794D-A9FB-A74D124F4E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5296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C89549C-D003-134B-A6A1-B6BB272D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Jit Agile</a:t>
            </a:r>
          </a:p>
        </p:txBody>
      </p:sp>
      <p:pic>
        <p:nvPicPr>
          <p:cNvPr id="10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9DCE95-73B4-2C46-9188-8B4B5065D60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3706" t="1354" r="3871" b="1683"/>
          <a:stretch/>
        </p:blipFill>
        <p:spPr>
          <a:xfrm>
            <a:off x="2063650" y="1592263"/>
            <a:ext cx="2129037" cy="446722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625B0D2-1732-044F-8AC5-C2021683E489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4"/>
          <a:srcRect l="1920" t="1357" r="3032" b="1495"/>
          <a:stretch/>
        </p:blipFill>
        <p:spPr>
          <a:xfrm>
            <a:off x="7843386" y="1592263"/>
            <a:ext cx="2086878" cy="44672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5E0C53-A5CF-9949-9E12-0A6A35FF6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5268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C89549C-D003-134B-A6A1-B6BB272D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#1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FA39-2B62-A249-B9DE-1559A49C0C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Create header that consists of three headings all on separate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Create two inputs for email and password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Embed images for email and password input fields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Create "Log in" button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Create "Register" anchor link to </a:t>
            </a:r>
            <a:r>
              <a:rPr lang="en-US" err="1"/>
              <a:t>register.html</a:t>
            </a:r>
            <a:r>
              <a:rPr lang="en-US"/>
              <a:t> file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Resources: </a:t>
            </a:r>
            <a:r>
              <a:rPr lang="en-US">
                <a:solidFill>
                  <a:schemeClr val="accent5"/>
                </a:solidFill>
              </a:rPr>
              <a:t>http://</a:t>
            </a:r>
            <a:r>
              <a:rPr lang="en-US" err="1">
                <a:solidFill>
                  <a:schemeClr val="accent5"/>
                </a:solidFill>
              </a:rPr>
              <a:t>bit.do</a:t>
            </a:r>
            <a:r>
              <a:rPr lang="en-US">
                <a:solidFill>
                  <a:schemeClr val="accent5"/>
                </a:solidFill>
              </a:rPr>
              <a:t>/3lo-html-res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endParaRPr lang="en-US"/>
          </a:p>
        </p:txBody>
      </p:sp>
      <p:pic>
        <p:nvPicPr>
          <p:cNvPr id="9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2002D4-7C31-6C45-9C0C-0F2231FE125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l="3706" t="1354" r="3871" b="1683"/>
          <a:stretch/>
        </p:blipFill>
        <p:spPr>
          <a:xfrm>
            <a:off x="7872150" y="1592263"/>
            <a:ext cx="2029351" cy="44672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A854A0-DBD0-5142-A5D2-FBB9A0D68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80114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C89549C-D003-134B-A6A1-B6BB272D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 #2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FA39-2B62-A249-B9DE-1559A49C0C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Create a heading and anchor link with arrow icon that links to log in page, on the same line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two headings on separate lines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three inputs for username, email and password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Embed images for username, email and password input fields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 "Register" button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Resources: </a:t>
            </a:r>
            <a:r>
              <a:rPr lang="en-US" dirty="0">
                <a:solidFill>
                  <a:schemeClr val="accent5"/>
                </a:solidFill>
              </a:rPr>
              <a:t>http://</a:t>
            </a:r>
            <a:r>
              <a:rPr lang="en-US" dirty="0" err="1">
                <a:solidFill>
                  <a:schemeClr val="accent5"/>
                </a:solidFill>
              </a:rPr>
              <a:t>bit.do</a:t>
            </a:r>
            <a:r>
              <a:rPr lang="en-US" dirty="0">
                <a:solidFill>
                  <a:schemeClr val="accent5"/>
                </a:solidFill>
              </a:rPr>
              <a:t>/3lo-html-res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0A39B4-53E6-5A4C-94C7-7A5528AAD08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3"/>
          <a:srcRect l="1920" t="1357" r="3032" b="1495"/>
          <a:stretch/>
        </p:blipFill>
        <p:spPr>
          <a:xfrm>
            <a:off x="7865942" y="1592263"/>
            <a:ext cx="2041767" cy="446722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29791-C093-8A4C-A70D-476252F0D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06308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529791-C093-8A4C-A70D-476252F0D6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39</a:t>
            </a:fld>
            <a:endParaRPr lang="pl-PL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6C89549C-D003-134B-A6A1-B6BB272D8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W3schools </a:t>
            </a:r>
            <a:r>
              <a:rPr lang="en-US" b="0" dirty="0">
                <a:solidFill>
                  <a:schemeClr val="accent6"/>
                </a:solidFill>
              </a:rPr>
              <a:t>html references and more…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9FA39-2B62-A249-B9DE-1559A49C0C3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3000" dirty="0">
                <a:solidFill>
                  <a:schemeClr val="accent5"/>
                </a:solidFill>
              </a:rPr>
              <a:t>https://www.w3schools.com</a:t>
            </a:r>
            <a:r>
              <a:rPr lang="en-US" sz="3000">
                <a:solidFill>
                  <a:schemeClr val="accent5"/>
                </a:solidFill>
              </a:rPr>
              <a:t>/html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37973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endParaRPr lang="pl-PL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5A303-0DCB-9340-BA50-841BAE54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element structure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396D3D-5996-2645-954C-0E71AE811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7" y="1723103"/>
            <a:ext cx="11198225" cy="40237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D70C9E-571F-7649-99DF-63588874E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4810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endParaRPr lang="pl-PL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5A303-0DCB-9340-BA50-841BAE54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element structure</a:t>
            </a:r>
            <a:br>
              <a:rPr lang="en-US"/>
            </a:br>
            <a:br>
              <a:rPr lang="en-US"/>
            </a:br>
            <a:endParaRPr lang="en-US"/>
          </a:p>
        </p:txBody>
      </p:sp>
      <p:pic>
        <p:nvPicPr>
          <p:cNvPr id="7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BBB504B-D86A-F540-9014-6EDED3CCA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9" y="1342761"/>
            <a:ext cx="11513002" cy="478447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639D0C-E98E-6E42-96E5-5DF236F076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6806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endParaRPr lang="pl-PL" sz="4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5A303-0DCB-9340-BA50-841BAE54F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Object Model </a:t>
            </a:r>
            <a:r>
              <a:rPr lang="en-US" b="0">
                <a:solidFill>
                  <a:schemeClr val="bg1"/>
                </a:solidFill>
              </a:rPr>
              <a:t>DOM</a:t>
            </a:r>
            <a:br>
              <a:rPr lang="en-US"/>
            </a:br>
            <a:endParaRPr lang="en-US"/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5E950A9-69EE-154D-A705-A9702851E08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64784" y="1218949"/>
            <a:ext cx="9662431" cy="503210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45B32E-AE82-4F40-A8A1-E9DE2CCAC4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49762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15;p19">
            <a:extLst>
              <a:ext uri="{FF2B5EF4-FFF2-40B4-BE49-F238E27FC236}">
                <a16:creationId xmlns:a16="http://schemas.microsoft.com/office/drawing/2014/main" id="{A44C9D33-A5FE-4B3C-8D83-3BEB886F29A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744" r="309"/>
          <a:stretch/>
        </p:blipFill>
        <p:spPr>
          <a:xfrm>
            <a:off x="484339" y="2782452"/>
            <a:ext cx="11046199" cy="1293096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" name="Google Shape;117;p19">
            <a:extLst>
              <a:ext uri="{FF2B5EF4-FFF2-40B4-BE49-F238E27FC236}">
                <a16:creationId xmlns:a16="http://schemas.microsoft.com/office/drawing/2014/main" id="{3725AF31-F2FE-4E77-AC33-2358C5578839}"/>
              </a:ext>
            </a:extLst>
          </p:cNvPr>
          <p:cNvSpPr txBox="1"/>
          <p:nvPr/>
        </p:nvSpPr>
        <p:spPr>
          <a:xfrm>
            <a:off x="1254234" y="5394825"/>
            <a:ext cx="1407514" cy="590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derat JIT" pitchFamily="2" charset="0"/>
                <a:ea typeface="Open Sans"/>
                <a:cs typeface="Open Sans"/>
                <a:sym typeface="Open Sans"/>
              </a:rPr>
              <a:t>name</a:t>
            </a:r>
            <a:endParaRPr lang="en-US" sz="3000">
              <a:solidFill>
                <a:srgbClr val="FFFFFF"/>
              </a:solidFill>
              <a:latin typeface="Moderat JIT" pitchFamily="2" charset="0"/>
              <a:ea typeface="Open Sans"/>
              <a:cs typeface="Open Sans"/>
            </a:endParaRPr>
          </a:p>
        </p:txBody>
      </p:sp>
      <p:sp>
        <p:nvSpPr>
          <p:cNvPr id="8" name="Google Shape;118;p19">
            <a:extLst>
              <a:ext uri="{FF2B5EF4-FFF2-40B4-BE49-F238E27FC236}">
                <a16:creationId xmlns:a16="http://schemas.microsoft.com/office/drawing/2014/main" id="{599C67E4-1443-40BF-978B-4C0860F7C07C}"/>
              </a:ext>
            </a:extLst>
          </p:cNvPr>
          <p:cNvSpPr txBox="1"/>
          <p:nvPr/>
        </p:nvSpPr>
        <p:spPr>
          <a:xfrm>
            <a:off x="3627673" y="5394825"/>
            <a:ext cx="1114961" cy="815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Moderat JIT" pitchFamily="2" charset="0"/>
                <a:ea typeface="Open Sans"/>
                <a:cs typeface="Open Sans"/>
                <a:sym typeface="Open Sans"/>
              </a:rPr>
              <a:t>value</a:t>
            </a:r>
            <a:endParaRPr lang="en-US" sz="3000">
              <a:solidFill>
                <a:srgbClr val="FFFFFF"/>
              </a:solidFill>
              <a:latin typeface="Moderat JIT" pitchFamily="2" charset="0"/>
              <a:ea typeface="Open Sans"/>
              <a:cs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FFFFFF"/>
              </a:solidFill>
            </a:endParaRPr>
          </a:p>
        </p:txBody>
      </p:sp>
      <p:cxnSp>
        <p:nvCxnSpPr>
          <p:cNvPr id="9" name="Google Shape;119;p19">
            <a:extLst>
              <a:ext uri="{FF2B5EF4-FFF2-40B4-BE49-F238E27FC236}">
                <a16:creationId xmlns:a16="http://schemas.microsoft.com/office/drawing/2014/main" id="{74BFDD27-783E-4318-A852-6CB4BF8AF2DF}"/>
              </a:ext>
            </a:extLst>
          </p:cNvPr>
          <p:cNvCxnSpPr/>
          <p:nvPr/>
        </p:nvCxnSpPr>
        <p:spPr>
          <a:xfrm flipV="1">
            <a:off x="1821920" y="4252724"/>
            <a:ext cx="13607" cy="1060457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" name="Google Shape;120;p19">
            <a:extLst>
              <a:ext uri="{FF2B5EF4-FFF2-40B4-BE49-F238E27FC236}">
                <a16:creationId xmlns:a16="http://schemas.microsoft.com/office/drawing/2014/main" id="{F892C215-0359-4413-8AB9-38C0CC512204}"/>
              </a:ext>
            </a:extLst>
          </p:cNvPr>
          <p:cNvCxnSpPr/>
          <p:nvPr/>
        </p:nvCxnSpPr>
        <p:spPr>
          <a:xfrm flipV="1">
            <a:off x="4154536" y="4252724"/>
            <a:ext cx="0" cy="1087671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639AAE-244E-194E-8E74-016485290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element attributes</a:t>
            </a: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C25B4B-ACA3-AF42-8C5A-A46CC03359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198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0CAAAAC9-34BF-4095-8285-CD63AAE8F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8" y="2461784"/>
            <a:ext cx="10029824" cy="1934432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0E39E01-2EB9-174C-94E8-7152EA9B7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data attributes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F3F554-E18E-A04C-89A3-4D9F511DCD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77495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0D0A4CB-A552-4EB3-8527-C6CEDFE28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59" y="1377860"/>
            <a:ext cx="11662681" cy="41022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2C39B4-A250-AD46-B887-9486539B1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</a:t>
            </a:r>
            <a:r>
              <a:rPr lang="en-US" b="0">
                <a:solidFill>
                  <a:schemeClr val="bg1"/>
                </a:solidFill>
              </a:rPr>
              <a:t>headings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7F3207-C146-8243-BC8C-A858FC6EC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1726468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0" ma:contentTypeDescription="Utwórz nowy dokument." ma:contentTypeScope="" ma:versionID="62585f9fa1ac4930139793c165479290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39ba92970f4ac0de76704609788a0c00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5B9EAD-24D2-4D1A-8CCE-1B60858093D3}">
  <ds:schemaRefs>
    <ds:schemaRef ds:uri="http://schemas.microsoft.com/office/infopath/2007/PartnerControls"/>
    <ds:schemaRef ds:uri="http://schemas.microsoft.com/office/2006/documentManagement/types"/>
    <ds:schemaRef ds:uri="9e05598a-7853-4498-b72d-8d7d12774087"/>
    <ds:schemaRef ds:uri="http://purl.org/dc/dcmitype/"/>
    <ds:schemaRef ds:uri="91b48f1b-9abd-4671-ac05-7aad8458c743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2BD0D6-DEAA-429B-94E2-B471274705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0</TotalTime>
  <Words>1105</Words>
  <Application>Microsoft Macintosh PowerPoint</Application>
  <PresentationFormat>Widescreen</PresentationFormat>
  <Paragraphs>230</Paragraphs>
  <Slides>39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6" baseType="lpstr">
      <vt:lpstr>ModeratJIT</vt:lpstr>
      <vt:lpstr>Moderat JIT</vt:lpstr>
      <vt:lpstr>Calibri</vt:lpstr>
      <vt:lpstr>Arial</vt:lpstr>
      <vt:lpstr>Courier New</vt:lpstr>
      <vt:lpstr>White | JIT</vt:lpstr>
      <vt:lpstr>Dark | JIT</vt:lpstr>
      <vt:lpstr>Jit Team &amp; 3LO 2019-2020</vt:lpstr>
      <vt:lpstr>HTML  </vt:lpstr>
      <vt:lpstr>HTML element structure  </vt:lpstr>
      <vt:lpstr>HTML element structure  </vt:lpstr>
      <vt:lpstr>HTML element structure  </vt:lpstr>
      <vt:lpstr>Document Object Model DOM </vt:lpstr>
      <vt:lpstr>HTML element attributes </vt:lpstr>
      <vt:lpstr>HTML data attributes  </vt:lpstr>
      <vt:lpstr>HTML headings  </vt:lpstr>
      <vt:lpstr>HTML text formatting    </vt:lpstr>
      <vt:lpstr>HTML divs</vt:lpstr>
      <vt:lpstr>Behaviour of HTML elements  </vt:lpstr>
      <vt:lpstr>  Block &lt;div&gt;​     Inline &lt;span&gt;    </vt:lpstr>
      <vt:lpstr>HTML comments </vt:lpstr>
      <vt:lpstr>HTML unordered list </vt:lpstr>
      <vt:lpstr>HTML ordered list </vt:lpstr>
      <vt:lpstr>HTML images </vt:lpstr>
      <vt:lpstr>HTML videos </vt:lpstr>
      <vt:lpstr>HTML linking to external page </vt:lpstr>
      <vt:lpstr>HTML linking to relative page </vt:lpstr>
      <vt:lpstr>HTML linking to the same page </vt:lpstr>
      <vt:lpstr>HTML tables </vt:lpstr>
      <vt:lpstr>HTML tables </vt:lpstr>
      <vt:lpstr>HTML form elements  </vt:lpstr>
      <vt:lpstr>HTML form input attributes: name    </vt:lpstr>
      <vt:lpstr>HTML form input attributes: list    </vt:lpstr>
      <vt:lpstr>HTML form input types    </vt:lpstr>
      <vt:lpstr>HTML form input attributes</vt:lpstr>
      <vt:lpstr>HTML form attributes: action  </vt:lpstr>
      <vt:lpstr>HTML form attributes: method  </vt:lpstr>
      <vt:lpstr>Responsive Web Design  </vt:lpstr>
      <vt:lpstr>Viewport</vt:lpstr>
      <vt:lpstr>HTML 5 APIs   </vt:lpstr>
      <vt:lpstr>HTML 5 semantic elements  </vt:lpstr>
      <vt:lpstr>Debugging</vt:lpstr>
      <vt:lpstr>Jit Agile</vt:lpstr>
      <vt:lpstr>Exercise #1 </vt:lpstr>
      <vt:lpstr>Exercise #2 </vt:lpstr>
      <vt:lpstr>W3schools html references and more…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</cp:revision>
  <cp:lastPrinted>2019-01-30T11:52:55Z</cp:lastPrinted>
  <dcterms:created xsi:type="dcterms:W3CDTF">2017-12-14T16:10:18Z</dcterms:created>
  <dcterms:modified xsi:type="dcterms:W3CDTF">2019-11-17T17:23:30Z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</Properties>
</file>